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18"/>
  </p:notesMasterIdLst>
  <p:sldIdLst>
    <p:sldId id="273" r:id="rId5"/>
    <p:sldId id="272" r:id="rId6"/>
    <p:sldId id="256" r:id="rId7"/>
    <p:sldId id="263" r:id="rId8"/>
    <p:sldId id="260" r:id="rId9"/>
    <p:sldId id="264" r:id="rId10"/>
    <p:sldId id="259" r:id="rId11"/>
    <p:sldId id="269" r:id="rId12"/>
    <p:sldId id="270" r:id="rId13"/>
    <p:sldId id="265" r:id="rId14"/>
    <p:sldId id="258" r:id="rId15"/>
    <p:sldId id="271" r:id="rId16"/>
    <p:sldId id="261"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C8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zèn Erik" userId="13552a74-dad3-4749-8041-51ed4bd88b1d" providerId="ADAL" clId="{4C3DEBDF-3A05-4B18-912B-A2E423ED5737}"/>
    <pc:docChg chg="undo custSel mod addSld delSld modSld sldOrd">
      <pc:chgData name="Branzèn Erik" userId="13552a74-dad3-4749-8041-51ed4bd88b1d" providerId="ADAL" clId="{4C3DEBDF-3A05-4B18-912B-A2E423ED5737}" dt="2021-04-15T08:17:16.140" v="1686" actId="14100"/>
      <pc:docMkLst>
        <pc:docMk/>
      </pc:docMkLst>
      <pc:sldChg chg="modSp">
        <pc:chgData name="Branzèn Erik" userId="13552a74-dad3-4749-8041-51ed4bd88b1d" providerId="ADAL" clId="{4C3DEBDF-3A05-4B18-912B-A2E423ED5737}" dt="2021-04-15T07:20:43.542" v="749" actId="20577"/>
        <pc:sldMkLst>
          <pc:docMk/>
          <pc:sldMk cId="3036549163" sldId="258"/>
        </pc:sldMkLst>
        <pc:spChg chg="mod">
          <ac:chgData name="Branzèn Erik" userId="13552a74-dad3-4749-8041-51ed4bd88b1d" providerId="ADAL" clId="{4C3DEBDF-3A05-4B18-912B-A2E423ED5737}" dt="2021-04-15T06:45:34.031" v="89" actId="20577"/>
          <ac:spMkLst>
            <pc:docMk/>
            <pc:sldMk cId="3036549163" sldId="258"/>
            <ac:spMk id="2" creationId="{46023217-DD73-4AA0-8092-2915431ABC73}"/>
          </ac:spMkLst>
        </pc:spChg>
        <pc:spChg chg="mod">
          <ac:chgData name="Branzèn Erik" userId="13552a74-dad3-4749-8041-51ed4bd88b1d" providerId="ADAL" clId="{4C3DEBDF-3A05-4B18-912B-A2E423ED5737}" dt="2021-04-15T07:20:43.542" v="749" actId="20577"/>
          <ac:spMkLst>
            <pc:docMk/>
            <pc:sldMk cId="3036549163" sldId="258"/>
            <ac:spMk id="3" creationId="{FFBEE22F-0290-47F2-BABE-E118F707E152}"/>
          </ac:spMkLst>
        </pc:spChg>
      </pc:sldChg>
      <pc:sldChg chg="modSp">
        <pc:chgData name="Branzèn Erik" userId="13552a74-dad3-4749-8041-51ed4bd88b1d" providerId="ADAL" clId="{4C3DEBDF-3A05-4B18-912B-A2E423ED5737}" dt="2021-04-15T06:52:22.203" v="139" actId="20577"/>
        <pc:sldMkLst>
          <pc:docMk/>
          <pc:sldMk cId="3649368436" sldId="259"/>
        </pc:sldMkLst>
        <pc:spChg chg="mod">
          <ac:chgData name="Branzèn Erik" userId="13552a74-dad3-4749-8041-51ed4bd88b1d" providerId="ADAL" clId="{4C3DEBDF-3A05-4B18-912B-A2E423ED5737}" dt="2021-04-15T06:52:22.203" v="139" actId="20577"/>
          <ac:spMkLst>
            <pc:docMk/>
            <pc:sldMk cId="3649368436" sldId="259"/>
            <ac:spMk id="25" creationId="{4E715C09-7992-4714-B793-C06A55E63895}"/>
          </ac:spMkLst>
        </pc:spChg>
        <pc:spChg chg="mod">
          <ac:chgData name="Branzèn Erik" userId="13552a74-dad3-4749-8041-51ed4bd88b1d" providerId="ADAL" clId="{4C3DEBDF-3A05-4B18-912B-A2E423ED5737}" dt="2021-04-15T06:42:21.450" v="32" actId="20577"/>
          <ac:spMkLst>
            <pc:docMk/>
            <pc:sldMk cId="3649368436" sldId="259"/>
            <ac:spMk id="30" creationId="{25198D77-26C3-4CE2-B2E0-156C4E14F0FF}"/>
          </ac:spMkLst>
        </pc:spChg>
      </pc:sldChg>
      <pc:sldChg chg="delSp modSp">
        <pc:chgData name="Branzèn Erik" userId="13552a74-dad3-4749-8041-51ed4bd88b1d" providerId="ADAL" clId="{4C3DEBDF-3A05-4B18-912B-A2E423ED5737}" dt="2021-04-15T08:01:58.877" v="1374" actId="478"/>
        <pc:sldMkLst>
          <pc:docMk/>
          <pc:sldMk cId="795914866" sldId="261"/>
        </pc:sldMkLst>
        <pc:spChg chg="mod">
          <ac:chgData name="Branzèn Erik" userId="13552a74-dad3-4749-8041-51ed4bd88b1d" providerId="ADAL" clId="{4C3DEBDF-3A05-4B18-912B-A2E423ED5737}" dt="2021-04-15T07:23:38.728" v="798" actId="20577"/>
          <ac:spMkLst>
            <pc:docMk/>
            <pc:sldMk cId="795914866" sldId="261"/>
            <ac:spMk id="2" creationId="{C6AAF37D-117C-4C7A-9219-11A64BF64BB2}"/>
          </ac:spMkLst>
        </pc:spChg>
        <pc:spChg chg="mod">
          <ac:chgData name="Branzèn Erik" userId="13552a74-dad3-4749-8041-51ed4bd88b1d" providerId="ADAL" clId="{4C3DEBDF-3A05-4B18-912B-A2E423ED5737}" dt="2021-04-15T07:59:21.870" v="1198" actId="20577"/>
          <ac:spMkLst>
            <pc:docMk/>
            <pc:sldMk cId="795914866" sldId="261"/>
            <ac:spMk id="3" creationId="{51B6AF27-2385-40E7-A695-63A3B724D421}"/>
          </ac:spMkLst>
        </pc:spChg>
        <pc:spChg chg="del mod">
          <ac:chgData name="Branzèn Erik" userId="13552a74-dad3-4749-8041-51ed4bd88b1d" providerId="ADAL" clId="{4C3DEBDF-3A05-4B18-912B-A2E423ED5737}" dt="2021-04-15T08:01:58.877" v="1374" actId="478"/>
          <ac:spMkLst>
            <pc:docMk/>
            <pc:sldMk cId="795914866" sldId="261"/>
            <ac:spMk id="7" creationId="{49BBDF0E-FAB4-4FE2-B26D-D06D2BD5D423}"/>
          </ac:spMkLst>
        </pc:spChg>
        <pc:spChg chg="mod">
          <ac:chgData name="Branzèn Erik" userId="13552a74-dad3-4749-8041-51ed4bd88b1d" providerId="ADAL" clId="{4C3DEBDF-3A05-4B18-912B-A2E423ED5737}" dt="2021-04-15T08:01:46.704" v="1372" actId="20577"/>
          <ac:spMkLst>
            <pc:docMk/>
            <pc:sldMk cId="795914866" sldId="261"/>
            <ac:spMk id="11" creationId="{FABA558D-52D1-4B69-B054-9B949F21401C}"/>
          </ac:spMkLst>
        </pc:spChg>
      </pc:sldChg>
      <pc:sldChg chg="modSp">
        <pc:chgData name="Branzèn Erik" userId="13552a74-dad3-4749-8041-51ed4bd88b1d" providerId="ADAL" clId="{4C3DEBDF-3A05-4B18-912B-A2E423ED5737}" dt="2021-04-15T08:10:53.311" v="1452" actId="20577"/>
        <pc:sldMkLst>
          <pc:docMk/>
          <pc:sldMk cId="1149080606" sldId="263"/>
        </pc:sldMkLst>
        <pc:spChg chg="mod">
          <ac:chgData name="Branzèn Erik" userId="13552a74-dad3-4749-8041-51ed4bd88b1d" providerId="ADAL" clId="{4C3DEBDF-3A05-4B18-912B-A2E423ED5737}" dt="2021-04-15T08:10:53.311" v="1452" actId="20577"/>
          <ac:spMkLst>
            <pc:docMk/>
            <pc:sldMk cId="1149080606" sldId="263"/>
            <ac:spMk id="2" creationId="{BC97FBB8-6A1F-4DC4-8682-E3CCFFD428F2}"/>
          </ac:spMkLst>
        </pc:spChg>
      </pc:sldChg>
      <pc:sldChg chg="del">
        <pc:chgData name="Branzèn Erik" userId="13552a74-dad3-4749-8041-51ed4bd88b1d" providerId="ADAL" clId="{4C3DEBDF-3A05-4B18-912B-A2E423ED5737}" dt="2021-04-15T06:41:40.169" v="14" actId="2696"/>
        <pc:sldMkLst>
          <pc:docMk/>
          <pc:sldMk cId="588858471" sldId="266"/>
        </pc:sldMkLst>
      </pc:sldChg>
      <pc:sldChg chg="del">
        <pc:chgData name="Branzèn Erik" userId="13552a74-dad3-4749-8041-51ed4bd88b1d" providerId="ADAL" clId="{4C3DEBDF-3A05-4B18-912B-A2E423ED5737}" dt="2021-04-15T06:41:44.875" v="15" actId="2696"/>
        <pc:sldMkLst>
          <pc:docMk/>
          <pc:sldMk cId="1898463737" sldId="267"/>
        </pc:sldMkLst>
      </pc:sldChg>
      <pc:sldChg chg="del">
        <pc:chgData name="Branzèn Erik" userId="13552a74-dad3-4749-8041-51ed4bd88b1d" providerId="ADAL" clId="{4C3DEBDF-3A05-4B18-912B-A2E423ED5737}" dt="2021-04-15T07:15:10.735" v="314" actId="2696"/>
        <pc:sldMkLst>
          <pc:docMk/>
          <pc:sldMk cId="3782665334" sldId="268"/>
        </pc:sldMkLst>
      </pc:sldChg>
      <pc:sldChg chg="add del">
        <pc:chgData name="Branzèn Erik" userId="13552a74-dad3-4749-8041-51ed4bd88b1d" providerId="ADAL" clId="{4C3DEBDF-3A05-4B18-912B-A2E423ED5737}" dt="2021-04-15T06:49:31.717" v="90" actId="2696"/>
        <pc:sldMkLst>
          <pc:docMk/>
          <pc:sldMk cId="2298533183" sldId="269"/>
        </pc:sldMkLst>
      </pc:sldChg>
      <pc:sldChg chg="addSp modSp add ord">
        <pc:chgData name="Branzèn Erik" userId="13552a74-dad3-4749-8041-51ed4bd88b1d" providerId="ADAL" clId="{4C3DEBDF-3A05-4B18-912B-A2E423ED5737}" dt="2021-04-15T07:15:29.643" v="315"/>
        <pc:sldMkLst>
          <pc:docMk/>
          <pc:sldMk cId="4128486201" sldId="269"/>
        </pc:sldMkLst>
        <pc:spChg chg="add mod">
          <ac:chgData name="Branzèn Erik" userId="13552a74-dad3-4749-8041-51ed4bd88b1d" providerId="ADAL" clId="{4C3DEBDF-3A05-4B18-912B-A2E423ED5737}" dt="2021-04-15T06:50:25.844" v="97" actId="1076"/>
          <ac:spMkLst>
            <pc:docMk/>
            <pc:sldMk cId="4128486201" sldId="269"/>
            <ac:spMk id="5" creationId="{B077295E-282D-4AEB-A919-D801201FA0B1}"/>
          </ac:spMkLst>
        </pc:spChg>
        <pc:spChg chg="add mod">
          <ac:chgData name="Branzèn Erik" userId="13552a74-dad3-4749-8041-51ed4bd88b1d" providerId="ADAL" clId="{4C3DEBDF-3A05-4B18-912B-A2E423ED5737}" dt="2021-04-15T06:50:42.113" v="101" actId="1076"/>
          <ac:spMkLst>
            <pc:docMk/>
            <pc:sldMk cId="4128486201" sldId="269"/>
            <ac:spMk id="6" creationId="{F5E33D78-9751-41CF-8522-7A890B143170}"/>
          </ac:spMkLst>
        </pc:spChg>
        <pc:spChg chg="add mod">
          <ac:chgData name="Branzèn Erik" userId="13552a74-dad3-4749-8041-51ed4bd88b1d" providerId="ADAL" clId="{4C3DEBDF-3A05-4B18-912B-A2E423ED5737}" dt="2021-04-15T06:50:50.666" v="103" actId="1076"/>
          <ac:spMkLst>
            <pc:docMk/>
            <pc:sldMk cId="4128486201" sldId="269"/>
            <ac:spMk id="7" creationId="{0681D712-2609-471C-823A-63EFC571AA85}"/>
          </ac:spMkLst>
        </pc:spChg>
        <pc:spChg chg="add mod">
          <ac:chgData name="Branzèn Erik" userId="13552a74-dad3-4749-8041-51ed4bd88b1d" providerId="ADAL" clId="{4C3DEBDF-3A05-4B18-912B-A2E423ED5737}" dt="2021-04-15T06:51:04.273" v="107" actId="1076"/>
          <ac:spMkLst>
            <pc:docMk/>
            <pc:sldMk cId="4128486201" sldId="269"/>
            <ac:spMk id="8" creationId="{21079A63-BA43-4E69-A0EC-0B3FA8FD87E1}"/>
          </ac:spMkLst>
        </pc:spChg>
        <pc:spChg chg="add mod">
          <ac:chgData name="Branzèn Erik" userId="13552a74-dad3-4749-8041-51ed4bd88b1d" providerId="ADAL" clId="{4C3DEBDF-3A05-4B18-912B-A2E423ED5737}" dt="2021-04-15T06:51:31.749" v="114" actId="1076"/>
          <ac:spMkLst>
            <pc:docMk/>
            <pc:sldMk cId="4128486201" sldId="269"/>
            <ac:spMk id="9" creationId="{C6527958-AA9D-4014-B25C-8CEEF8A7618E}"/>
          </ac:spMkLst>
        </pc:spChg>
        <pc:spChg chg="add mod">
          <ac:chgData name="Branzèn Erik" userId="13552a74-dad3-4749-8041-51ed4bd88b1d" providerId="ADAL" clId="{4C3DEBDF-3A05-4B18-912B-A2E423ED5737}" dt="2021-04-15T06:51:22.447" v="112" actId="1076"/>
          <ac:spMkLst>
            <pc:docMk/>
            <pc:sldMk cId="4128486201" sldId="269"/>
            <ac:spMk id="10" creationId="{C05E545C-2D05-4127-8575-7D2C65AE3A9B}"/>
          </ac:spMkLst>
        </pc:spChg>
        <pc:spChg chg="add mod">
          <ac:chgData name="Branzèn Erik" userId="13552a74-dad3-4749-8041-51ed4bd88b1d" providerId="ADAL" clId="{4C3DEBDF-3A05-4B18-912B-A2E423ED5737}" dt="2021-04-15T06:50:40.093" v="100" actId="1076"/>
          <ac:spMkLst>
            <pc:docMk/>
            <pc:sldMk cId="4128486201" sldId="269"/>
            <ac:spMk id="11" creationId="{5202EEFC-4284-401A-83F4-FEB1D6291FAC}"/>
          </ac:spMkLst>
        </pc:spChg>
        <pc:spChg chg="add mod">
          <ac:chgData name="Branzèn Erik" userId="13552a74-dad3-4749-8041-51ed4bd88b1d" providerId="ADAL" clId="{4C3DEBDF-3A05-4B18-912B-A2E423ED5737}" dt="2021-04-15T06:50:47.693" v="102" actId="1076"/>
          <ac:spMkLst>
            <pc:docMk/>
            <pc:sldMk cId="4128486201" sldId="269"/>
            <ac:spMk id="12" creationId="{8530BC6A-F425-4306-AAA9-B10BC98A3F19}"/>
          </ac:spMkLst>
        </pc:spChg>
        <pc:spChg chg="add mod">
          <ac:chgData name="Branzèn Erik" userId="13552a74-dad3-4749-8041-51ed4bd88b1d" providerId="ADAL" clId="{4C3DEBDF-3A05-4B18-912B-A2E423ED5737}" dt="2021-04-15T06:51:11.298" v="109" actId="1076"/>
          <ac:spMkLst>
            <pc:docMk/>
            <pc:sldMk cId="4128486201" sldId="269"/>
            <ac:spMk id="13" creationId="{B906D6BD-E873-4EEE-B327-091A150D4092}"/>
          </ac:spMkLst>
        </pc:spChg>
        <pc:spChg chg="add mod">
          <ac:chgData name="Branzèn Erik" userId="13552a74-dad3-4749-8041-51ed4bd88b1d" providerId="ADAL" clId="{4C3DEBDF-3A05-4B18-912B-A2E423ED5737}" dt="2021-04-15T06:51:15.969" v="110" actId="1076"/>
          <ac:spMkLst>
            <pc:docMk/>
            <pc:sldMk cId="4128486201" sldId="269"/>
            <ac:spMk id="14" creationId="{9B8253D3-731F-40C1-8AEC-5BF2E986FF81}"/>
          </ac:spMkLst>
        </pc:spChg>
        <pc:spChg chg="add mod">
          <ac:chgData name="Branzèn Erik" userId="13552a74-dad3-4749-8041-51ed4bd88b1d" providerId="ADAL" clId="{4C3DEBDF-3A05-4B18-912B-A2E423ED5737}" dt="2021-04-15T06:51:25.529" v="113" actId="1076"/>
          <ac:spMkLst>
            <pc:docMk/>
            <pc:sldMk cId="4128486201" sldId="269"/>
            <ac:spMk id="15" creationId="{1ECDF6FA-E5F4-4FCB-800D-81D33F62D5CD}"/>
          </ac:spMkLst>
        </pc:spChg>
        <pc:spChg chg="add mod">
          <ac:chgData name="Branzèn Erik" userId="13552a74-dad3-4749-8041-51ed4bd88b1d" providerId="ADAL" clId="{4C3DEBDF-3A05-4B18-912B-A2E423ED5737}" dt="2021-04-15T06:50:07.796" v="95" actId="404"/>
          <ac:spMkLst>
            <pc:docMk/>
            <pc:sldMk cId="4128486201" sldId="269"/>
            <ac:spMk id="16" creationId="{468627F0-C7FF-408C-B8B1-6D762F3BCB9D}"/>
          </ac:spMkLst>
        </pc:spChg>
        <pc:spChg chg="add mod">
          <ac:chgData name="Branzèn Erik" userId="13552a74-dad3-4749-8041-51ed4bd88b1d" providerId="ADAL" clId="{4C3DEBDF-3A05-4B18-912B-A2E423ED5737}" dt="2021-04-15T06:50:22.521" v="96" actId="1076"/>
          <ac:spMkLst>
            <pc:docMk/>
            <pc:sldMk cId="4128486201" sldId="269"/>
            <ac:spMk id="17" creationId="{36EA3FE8-0A3E-43B0-B3DC-27DF94C9E131}"/>
          </ac:spMkLst>
        </pc:spChg>
        <pc:spChg chg="add mod">
          <ac:chgData name="Branzèn Erik" userId="13552a74-dad3-4749-8041-51ed4bd88b1d" providerId="ADAL" clId="{4C3DEBDF-3A05-4B18-912B-A2E423ED5737}" dt="2021-04-15T06:51:19.614" v="111" actId="1076"/>
          <ac:spMkLst>
            <pc:docMk/>
            <pc:sldMk cId="4128486201" sldId="269"/>
            <ac:spMk id="18" creationId="{79C540C1-A0E0-4E9F-8E22-111E50BB7481}"/>
          </ac:spMkLst>
        </pc:spChg>
        <pc:spChg chg="add mod">
          <ac:chgData name="Branzèn Erik" userId="13552a74-dad3-4749-8041-51ed4bd88b1d" providerId="ADAL" clId="{4C3DEBDF-3A05-4B18-912B-A2E423ED5737}" dt="2021-04-15T07:11:22.370" v="313" actId="403"/>
          <ac:spMkLst>
            <pc:docMk/>
            <pc:sldMk cId="4128486201" sldId="269"/>
            <ac:spMk id="19" creationId="{9F7CC434-8029-4B4C-AD58-E6E0C8E143D9}"/>
          </ac:spMkLst>
        </pc:spChg>
      </pc:sldChg>
      <pc:sldChg chg="addSp delSp modSp add modAnim">
        <pc:chgData name="Branzèn Erik" userId="13552a74-dad3-4749-8041-51ed4bd88b1d" providerId="ADAL" clId="{4C3DEBDF-3A05-4B18-912B-A2E423ED5737}" dt="2021-04-15T07:42:57.923" v="956" actId="14100"/>
        <pc:sldMkLst>
          <pc:docMk/>
          <pc:sldMk cId="2953603627" sldId="270"/>
        </pc:sldMkLst>
        <pc:spChg chg="add mod">
          <ac:chgData name="Branzèn Erik" userId="13552a74-dad3-4749-8041-51ed4bd88b1d" providerId="ADAL" clId="{4C3DEBDF-3A05-4B18-912B-A2E423ED5737}" dt="2021-04-15T07:29:10.276" v="843" actId="1076"/>
          <ac:spMkLst>
            <pc:docMk/>
            <pc:sldMk cId="2953603627" sldId="270"/>
            <ac:spMk id="5" creationId="{0C7641BC-4148-405F-BA59-247ADC20ECB4}"/>
          </ac:spMkLst>
        </pc:spChg>
        <pc:spChg chg="add mod">
          <ac:chgData name="Branzèn Erik" userId="13552a74-dad3-4749-8041-51ed4bd88b1d" providerId="ADAL" clId="{4C3DEBDF-3A05-4B18-912B-A2E423ED5737}" dt="2021-04-15T07:29:13.563" v="844" actId="1076"/>
          <ac:spMkLst>
            <pc:docMk/>
            <pc:sldMk cId="2953603627" sldId="270"/>
            <ac:spMk id="6" creationId="{B0A66BAC-30EC-4CE0-988E-CC35725CF688}"/>
          </ac:spMkLst>
        </pc:spChg>
        <pc:spChg chg="add mod">
          <ac:chgData name="Branzèn Erik" userId="13552a74-dad3-4749-8041-51ed4bd88b1d" providerId="ADAL" clId="{4C3DEBDF-3A05-4B18-912B-A2E423ED5737}" dt="2021-04-15T07:28:28.877" v="824" actId="20577"/>
          <ac:spMkLst>
            <pc:docMk/>
            <pc:sldMk cId="2953603627" sldId="270"/>
            <ac:spMk id="7" creationId="{B403FD18-235D-485C-8BC4-70DC8204575A}"/>
          </ac:spMkLst>
        </pc:spChg>
        <pc:spChg chg="add mod">
          <ac:chgData name="Branzèn Erik" userId="13552a74-dad3-4749-8041-51ed4bd88b1d" providerId="ADAL" clId="{4C3DEBDF-3A05-4B18-912B-A2E423ED5737}" dt="2021-04-15T07:28:32.688" v="830" actId="20577"/>
          <ac:spMkLst>
            <pc:docMk/>
            <pc:sldMk cId="2953603627" sldId="270"/>
            <ac:spMk id="8" creationId="{845BBF8F-8768-4AC8-B1B6-831BDD21043E}"/>
          </ac:spMkLst>
        </pc:spChg>
        <pc:spChg chg="add mod">
          <ac:chgData name="Branzèn Erik" userId="13552a74-dad3-4749-8041-51ed4bd88b1d" providerId="ADAL" clId="{4C3DEBDF-3A05-4B18-912B-A2E423ED5737}" dt="2021-04-15T07:28:00.829" v="815" actId="1076"/>
          <ac:spMkLst>
            <pc:docMk/>
            <pc:sldMk cId="2953603627" sldId="270"/>
            <ac:spMk id="9" creationId="{8701F6B2-B22D-4C45-A25C-9CD14DBAF345}"/>
          </ac:spMkLst>
        </pc:spChg>
        <pc:spChg chg="add mod">
          <ac:chgData name="Branzèn Erik" userId="13552a74-dad3-4749-8041-51ed4bd88b1d" providerId="ADAL" clId="{4C3DEBDF-3A05-4B18-912B-A2E423ED5737}" dt="2021-04-15T07:27:57.196" v="814" actId="1076"/>
          <ac:spMkLst>
            <pc:docMk/>
            <pc:sldMk cId="2953603627" sldId="270"/>
            <ac:spMk id="10" creationId="{0CABB168-9BAC-445B-BF61-C3659DC902EC}"/>
          </ac:spMkLst>
        </pc:spChg>
        <pc:spChg chg="add mod">
          <ac:chgData name="Branzèn Erik" userId="13552a74-dad3-4749-8041-51ed4bd88b1d" providerId="ADAL" clId="{4C3DEBDF-3A05-4B18-912B-A2E423ED5737}" dt="2021-04-15T07:29:57.771" v="851" actId="14100"/>
          <ac:spMkLst>
            <pc:docMk/>
            <pc:sldMk cId="2953603627" sldId="270"/>
            <ac:spMk id="11" creationId="{7A261D29-CF7E-43E6-8412-78F322F25BEE}"/>
          </ac:spMkLst>
        </pc:spChg>
        <pc:spChg chg="add mod">
          <ac:chgData name="Branzèn Erik" userId="13552a74-dad3-4749-8041-51ed4bd88b1d" providerId="ADAL" clId="{4C3DEBDF-3A05-4B18-912B-A2E423ED5737}" dt="2021-04-15T07:29:52.102" v="850" actId="14100"/>
          <ac:spMkLst>
            <pc:docMk/>
            <pc:sldMk cId="2953603627" sldId="270"/>
            <ac:spMk id="12" creationId="{9488851C-0A65-4717-9285-F8D8790A9716}"/>
          </ac:spMkLst>
        </pc:spChg>
        <pc:spChg chg="add mod">
          <ac:chgData name="Branzèn Erik" userId="13552a74-dad3-4749-8041-51ed4bd88b1d" providerId="ADAL" clId="{4C3DEBDF-3A05-4B18-912B-A2E423ED5737}" dt="2021-04-15T07:30:26.394" v="860" actId="1076"/>
          <ac:spMkLst>
            <pc:docMk/>
            <pc:sldMk cId="2953603627" sldId="270"/>
            <ac:spMk id="13" creationId="{04579F4F-037E-4ED7-9589-7FD6610C2D0A}"/>
          </ac:spMkLst>
        </pc:spChg>
        <pc:spChg chg="add mod">
          <ac:chgData name="Branzèn Erik" userId="13552a74-dad3-4749-8041-51ed4bd88b1d" providerId="ADAL" clId="{4C3DEBDF-3A05-4B18-912B-A2E423ED5737}" dt="2021-04-15T07:31:04.955" v="869" actId="1076"/>
          <ac:spMkLst>
            <pc:docMk/>
            <pc:sldMk cId="2953603627" sldId="270"/>
            <ac:spMk id="14" creationId="{DF52DEFA-1BB7-4AF9-B9F7-01F58BA872BD}"/>
          </ac:spMkLst>
        </pc:spChg>
        <pc:spChg chg="add mod">
          <ac:chgData name="Branzèn Erik" userId="13552a74-dad3-4749-8041-51ed4bd88b1d" providerId="ADAL" clId="{4C3DEBDF-3A05-4B18-912B-A2E423ED5737}" dt="2021-04-15T07:31:01.613" v="868" actId="1076"/>
          <ac:spMkLst>
            <pc:docMk/>
            <pc:sldMk cId="2953603627" sldId="270"/>
            <ac:spMk id="15" creationId="{0388A1C9-D7A0-4C5B-B891-503BBC2446D0}"/>
          </ac:spMkLst>
        </pc:spChg>
        <pc:spChg chg="add mod">
          <ac:chgData name="Branzèn Erik" userId="13552a74-dad3-4749-8041-51ed4bd88b1d" providerId="ADAL" clId="{4C3DEBDF-3A05-4B18-912B-A2E423ED5737}" dt="2021-04-15T07:32:06.206" v="872" actId="207"/>
          <ac:spMkLst>
            <pc:docMk/>
            <pc:sldMk cId="2953603627" sldId="270"/>
            <ac:spMk id="16" creationId="{0DF88E72-15EE-483F-B347-5EA104B6A0B3}"/>
          </ac:spMkLst>
        </pc:spChg>
        <pc:spChg chg="add mod">
          <ac:chgData name="Branzèn Erik" userId="13552a74-dad3-4749-8041-51ed4bd88b1d" providerId="ADAL" clId="{4C3DEBDF-3A05-4B18-912B-A2E423ED5737}" dt="2021-04-15T07:32:34.437" v="874" actId="1076"/>
          <ac:spMkLst>
            <pc:docMk/>
            <pc:sldMk cId="2953603627" sldId="270"/>
            <ac:spMk id="17" creationId="{67E2F500-3C96-404B-B5DD-7C1202CA0A11}"/>
          </ac:spMkLst>
        </pc:spChg>
        <pc:spChg chg="add mod">
          <ac:chgData name="Branzèn Erik" userId="13552a74-dad3-4749-8041-51ed4bd88b1d" providerId="ADAL" clId="{4C3DEBDF-3A05-4B18-912B-A2E423ED5737}" dt="2021-04-15T07:32:40.366" v="876" actId="1076"/>
          <ac:spMkLst>
            <pc:docMk/>
            <pc:sldMk cId="2953603627" sldId="270"/>
            <ac:spMk id="18" creationId="{B19F53EF-9BEE-4EF8-A757-F7EE67321E09}"/>
          </ac:spMkLst>
        </pc:spChg>
        <pc:spChg chg="add mod">
          <ac:chgData name="Branzèn Erik" userId="13552a74-dad3-4749-8041-51ed4bd88b1d" providerId="ADAL" clId="{4C3DEBDF-3A05-4B18-912B-A2E423ED5737}" dt="2021-04-15T07:32:51.853" v="880" actId="1076"/>
          <ac:spMkLst>
            <pc:docMk/>
            <pc:sldMk cId="2953603627" sldId="270"/>
            <ac:spMk id="19" creationId="{EFBC4B70-8B18-4F1C-8CCC-08FFECB1E77D}"/>
          </ac:spMkLst>
        </pc:spChg>
        <pc:spChg chg="add mod">
          <ac:chgData name="Branzèn Erik" userId="13552a74-dad3-4749-8041-51ed4bd88b1d" providerId="ADAL" clId="{4C3DEBDF-3A05-4B18-912B-A2E423ED5737}" dt="2021-04-15T07:32:57.772" v="882" actId="1076"/>
          <ac:spMkLst>
            <pc:docMk/>
            <pc:sldMk cId="2953603627" sldId="270"/>
            <ac:spMk id="20" creationId="{DBA8EF1D-CCC8-4E49-8D4F-7A0C330B7EE2}"/>
          </ac:spMkLst>
        </pc:spChg>
        <pc:spChg chg="add mod">
          <ac:chgData name="Branzèn Erik" userId="13552a74-dad3-4749-8041-51ed4bd88b1d" providerId="ADAL" clId="{4C3DEBDF-3A05-4B18-912B-A2E423ED5737}" dt="2021-04-15T07:33:45.229" v="891" actId="20577"/>
          <ac:spMkLst>
            <pc:docMk/>
            <pc:sldMk cId="2953603627" sldId="270"/>
            <ac:spMk id="21" creationId="{5BDCA4B6-31AC-4276-8300-69A0E5FBDCED}"/>
          </ac:spMkLst>
        </pc:spChg>
        <pc:spChg chg="add mod">
          <ac:chgData name="Branzèn Erik" userId="13552a74-dad3-4749-8041-51ed4bd88b1d" providerId="ADAL" clId="{4C3DEBDF-3A05-4B18-912B-A2E423ED5737}" dt="2021-04-15T07:34:47.133" v="895" actId="14100"/>
          <ac:spMkLst>
            <pc:docMk/>
            <pc:sldMk cId="2953603627" sldId="270"/>
            <ac:spMk id="22" creationId="{39E8A9A2-908B-402B-95E2-8E78F6AB23F1}"/>
          </ac:spMkLst>
        </pc:spChg>
        <pc:spChg chg="add mod">
          <ac:chgData name="Branzèn Erik" userId="13552a74-dad3-4749-8041-51ed4bd88b1d" providerId="ADAL" clId="{4C3DEBDF-3A05-4B18-912B-A2E423ED5737}" dt="2021-04-15T07:35:03.025" v="900" actId="14100"/>
          <ac:spMkLst>
            <pc:docMk/>
            <pc:sldMk cId="2953603627" sldId="270"/>
            <ac:spMk id="23" creationId="{DC6907DE-41D9-450E-A6D6-9565BF3C5FDE}"/>
          </ac:spMkLst>
        </pc:spChg>
        <pc:spChg chg="add mod">
          <ac:chgData name="Branzèn Erik" userId="13552a74-dad3-4749-8041-51ed4bd88b1d" providerId="ADAL" clId="{4C3DEBDF-3A05-4B18-912B-A2E423ED5737}" dt="2021-04-15T07:35:27.232" v="904" actId="1076"/>
          <ac:spMkLst>
            <pc:docMk/>
            <pc:sldMk cId="2953603627" sldId="270"/>
            <ac:spMk id="24" creationId="{6572A352-511B-4E27-97C4-A295F4811CE3}"/>
          </ac:spMkLst>
        </pc:spChg>
        <pc:spChg chg="add mod">
          <ac:chgData name="Branzèn Erik" userId="13552a74-dad3-4749-8041-51ed4bd88b1d" providerId="ADAL" clId="{4C3DEBDF-3A05-4B18-912B-A2E423ED5737}" dt="2021-04-15T07:42:57.923" v="956" actId="14100"/>
          <ac:spMkLst>
            <pc:docMk/>
            <pc:sldMk cId="2953603627" sldId="270"/>
            <ac:spMk id="25" creationId="{C0AC2586-7A04-4CC7-BF6B-28E2DAD08054}"/>
          </ac:spMkLst>
        </pc:spChg>
        <pc:spChg chg="add mod">
          <ac:chgData name="Branzèn Erik" userId="13552a74-dad3-4749-8041-51ed4bd88b1d" providerId="ADAL" clId="{4C3DEBDF-3A05-4B18-912B-A2E423ED5737}" dt="2021-04-15T07:42:42.443" v="953" actId="1076"/>
          <ac:spMkLst>
            <pc:docMk/>
            <pc:sldMk cId="2953603627" sldId="270"/>
            <ac:spMk id="26" creationId="{09DEA01B-AAA0-4ECB-A67F-33723923D0B9}"/>
          </ac:spMkLst>
        </pc:spChg>
        <pc:spChg chg="add del mod">
          <ac:chgData name="Branzèn Erik" userId="13552a74-dad3-4749-8041-51ed4bd88b1d" providerId="ADAL" clId="{4C3DEBDF-3A05-4B18-912B-A2E423ED5737}" dt="2021-04-15T07:38:09.982" v="927" actId="478"/>
          <ac:spMkLst>
            <pc:docMk/>
            <pc:sldMk cId="2953603627" sldId="270"/>
            <ac:spMk id="27" creationId="{A0ABB6CA-E34E-42A5-90DD-D7E141CD1BBA}"/>
          </ac:spMkLst>
        </pc:spChg>
        <pc:spChg chg="add mod">
          <ac:chgData name="Branzèn Erik" userId="13552a74-dad3-4749-8041-51ed4bd88b1d" providerId="ADAL" clId="{4C3DEBDF-3A05-4B18-912B-A2E423ED5737}" dt="2021-04-15T07:38:49.247" v="933" actId="207"/>
          <ac:spMkLst>
            <pc:docMk/>
            <pc:sldMk cId="2953603627" sldId="270"/>
            <ac:spMk id="28" creationId="{06F05365-4699-4AB6-8575-43F204DA779E}"/>
          </ac:spMkLst>
        </pc:spChg>
        <pc:spChg chg="add del mod">
          <ac:chgData name="Branzèn Erik" userId="13552a74-dad3-4749-8041-51ed4bd88b1d" providerId="ADAL" clId="{4C3DEBDF-3A05-4B18-912B-A2E423ED5737}" dt="2021-04-15T07:42:36.074" v="951" actId="478"/>
          <ac:spMkLst>
            <pc:docMk/>
            <pc:sldMk cId="2953603627" sldId="270"/>
            <ac:spMk id="29" creationId="{D2F28802-3AF8-406C-A4DB-92EC30A2940C}"/>
          </ac:spMkLst>
        </pc:spChg>
        <pc:spChg chg="add del mod">
          <ac:chgData name="Branzèn Erik" userId="13552a74-dad3-4749-8041-51ed4bd88b1d" providerId="ADAL" clId="{4C3DEBDF-3A05-4B18-912B-A2E423ED5737}" dt="2021-04-15T07:42:38.502" v="952" actId="478"/>
          <ac:spMkLst>
            <pc:docMk/>
            <pc:sldMk cId="2953603627" sldId="270"/>
            <ac:spMk id="30" creationId="{CF414593-64F6-4935-B623-D958E6EBC082}"/>
          </ac:spMkLst>
        </pc:spChg>
        <pc:spChg chg="add mod">
          <ac:chgData name="Branzèn Erik" userId="13552a74-dad3-4749-8041-51ed4bd88b1d" providerId="ADAL" clId="{4C3DEBDF-3A05-4B18-912B-A2E423ED5737}" dt="2021-04-15T07:40:02.682" v="939" actId="571"/>
          <ac:spMkLst>
            <pc:docMk/>
            <pc:sldMk cId="2953603627" sldId="270"/>
            <ac:spMk id="31" creationId="{2D57C178-CF09-4BF9-BEB5-1A19C61CD138}"/>
          </ac:spMkLst>
        </pc:spChg>
        <pc:spChg chg="add mod">
          <ac:chgData name="Branzèn Erik" userId="13552a74-dad3-4749-8041-51ed4bd88b1d" providerId="ADAL" clId="{4C3DEBDF-3A05-4B18-912B-A2E423ED5737}" dt="2021-04-15T07:40:02.682" v="939" actId="571"/>
          <ac:spMkLst>
            <pc:docMk/>
            <pc:sldMk cId="2953603627" sldId="270"/>
            <ac:spMk id="32" creationId="{6D7CAABB-96DD-4083-855D-0A30113128FB}"/>
          </ac:spMkLst>
        </pc:spChg>
      </pc:sldChg>
      <pc:sldChg chg="addSp delSp modSp add mod modClrScheme chgLayout">
        <pc:chgData name="Branzèn Erik" userId="13552a74-dad3-4749-8041-51ed4bd88b1d" providerId="ADAL" clId="{4C3DEBDF-3A05-4B18-912B-A2E423ED5737}" dt="2021-04-15T08:17:16.140" v="1686" actId="14100"/>
        <pc:sldMkLst>
          <pc:docMk/>
          <pc:sldMk cId="1151072960" sldId="271"/>
        </pc:sldMkLst>
        <pc:spChg chg="mod">
          <ac:chgData name="Branzèn Erik" userId="13552a74-dad3-4749-8041-51ed4bd88b1d" providerId="ADAL" clId="{4C3DEBDF-3A05-4B18-912B-A2E423ED5737}" dt="2021-04-15T08:17:07.865" v="1684" actId="26606"/>
          <ac:spMkLst>
            <pc:docMk/>
            <pc:sldMk cId="1151072960" sldId="271"/>
            <ac:spMk id="2" creationId="{4FD5B008-1214-4ACA-8EC7-6DF0ECE6CCDE}"/>
          </ac:spMkLst>
        </pc:spChg>
        <pc:spChg chg="mod">
          <ac:chgData name="Branzèn Erik" userId="13552a74-dad3-4749-8041-51ed4bd88b1d" providerId="ADAL" clId="{4C3DEBDF-3A05-4B18-912B-A2E423ED5737}" dt="2021-04-15T08:17:07.865" v="1684" actId="26606"/>
          <ac:spMkLst>
            <pc:docMk/>
            <pc:sldMk cId="1151072960" sldId="271"/>
            <ac:spMk id="3" creationId="{8C2BF0EE-1C12-4EC4-8266-08A22873FD0D}"/>
          </ac:spMkLst>
        </pc:spChg>
        <pc:spChg chg="mod">
          <ac:chgData name="Branzèn Erik" userId="13552a74-dad3-4749-8041-51ed4bd88b1d" providerId="ADAL" clId="{4C3DEBDF-3A05-4B18-912B-A2E423ED5737}" dt="2021-04-15T08:17:07.865" v="1684" actId="26606"/>
          <ac:spMkLst>
            <pc:docMk/>
            <pc:sldMk cId="1151072960" sldId="271"/>
            <ac:spMk id="4" creationId="{0EE7C3C3-252A-4B22-B177-32F86F222FD9}"/>
          </ac:spMkLst>
        </pc:spChg>
        <pc:spChg chg="mod">
          <ac:chgData name="Branzèn Erik" userId="13552a74-dad3-4749-8041-51ed4bd88b1d" providerId="ADAL" clId="{4C3DEBDF-3A05-4B18-912B-A2E423ED5737}" dt="2021-04-15T08:17:07.865" v="1684" actId="26606"/>
          <ac:spMkLst>
            <pc:docMk/>
            <pc:sldMk cId="1151072960" sldId="271"/>
            <ac:spMk id="5" creationId="{35A73F80-282D-4F3D-A308-195DA76707E5}"/>
          </ac:spMkLst>
        </pc:spChg>
        <pc:spChg chg="mod">
          <ac:chgData name="Branzèn Erik" userId="13552a74-dad3-4749-8041-51ed4bd88b1d" providerId="ADAL" clId="{4C3DEBDF-3A05-4B18-912B-A2E423ED5737}" dt="2021-04-15T08:17:07.865" v="1684" actId="26606"/>
          <ac:spMkLst>
            <pc:docMk/>
            <pc:sldMk cId="1151072960" sldId="271"/>
            <ac:spMk id="6" creationId="{7E47AE9D-6349-47F0-B05A-7480310BB660}"/>
          </ac:spMkLst>
        </pc:spChg>
        <pc:spChg chg="del">
          <ac:chgData name="Branzèn Erik" userId="13552a74-dad3-4749-8041-51ed4bd88b1d" providerId="ADAL" clId="{4C3DEBDF-3A05-4B18-912B-A2E423ED5737}" dt="2021-04-15T08:16:31.034" v="1673" actId="478"/>
          <ac:spMkLst>
            <pc:docMk/>
            <pc:sldMk cId="1151072960" sldId="271"/>
            <ac:spMk id="7" creationId="{E41E9216-09AF-4418-84E4-C422F58CC7D8}"/>
          </ac:spMkLst>
        </pc:spChg>
        <pc:picChg chg="add mod">
          <ac:chgData name="Branzèn Erik" userId="13552a74-dad3-4749-8041-51ed4bd88b1d" providerId="ADAL" clId="{4C3DEBDF-3A05-4B18-912B-A2E423ED5737}" dt="2021-04-15T08:17:07.865" v="1684" actId="26606"/>
          <ac:picMkLst>
            <pc:docMk/>
            <pc:sldMk cId="1151072960" sldId="271"/>
            <ac:picMk id="1026" creationId="{DAAED731-CFF5-48A7-9A77-1F39E2751510}"/>
          </ac:picMkLst>
        </pc:picChg>
        <pc:picChg chg="add mod">
          <ac:chgData name="Branzèn Erik" userId="13552a74-dad3-4749-8041-51ed4bd88b1d" providerId="ADAL" clId="{4C3DEBDF-3A05-4B18-912B-A2E423ED5737}" dt="2021-04-15T08:17:16.140" v="1686" actId="14100"/>
          <ac:picMkLst>
            <pc:docMk/>
            <pc:sldMk cId="1151072960" sldId="271"/>
            <ac:picMk id="1028" creationId="{38F84E19-E2FC-4620-ADFC-7DC06A39823D}"/>
          </ac:picMkLst>
        </pc:picChg>
      </pc:sldChg>
    </pc:docChg>
  </pc:docChgLst>
  <pc:docChgLst>
    <pc:chgData name="Branzén Erik" userId="13552a74-dad3-4749-8041-51ed4bd88b1d" providerId="ADAL" clId="{872E66E0-68D9-435A-A241-CAC47D78C44C}"/>
    <pc:docChg chg="modSld">
      <pc:chgData name="Branzén Erik" userId="13552a74-dad3-4749-8041-51ed4bd88b1d" providerId="ADAL" clId="{872E66E0-68D9-435A-A241-CAC47D78C44C}" dt="2021-06-02T11:25:51.638" v="31" actId="20577"/>
      <pc:docMkLst>
        <pc:docMk/>
      </pc:docMkLst>
      <pc:sldChg chg="modSp mod">
        <pc:chgData name="Branzén Erik" userId="13552a74-dad3-4749-8041-51ed4bd88b1d" providerId="ADAL" clId="{872E66E0-68D9-435A-A241-CAC47D78C44C}" dt="2021-06-02T11:25:51.638" v="31" actId="20577"/>
        <pc:sldMkLst>
          <pc:docMk/>
          <pc:sldMk cId="4128486201" sldId="269"/>
        </pc:sldMkLst>
        <pc:spChg chg="mod">
          <ac:chgData name="Branzén Erik" userId="13552a74-dad3-4749-8041-51ed4bd88b1d" providerId="ADAL" clId="{872E66E0-68D9-435A-A241-CAC47D78C44C}" dt="2021-06-02T11:25:51.638" v="31" actId="20577"/>
          <ac:spMkLst>
            <pc:docMk/>
            <pc:sldMk cId="4128486201" sldId="269"/>
            <ac:spMk id="19" creationId="{9F7CC434-8029-4B4C-AD58-E6E0C8E143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0DC4E-6B08-46ED-8D08-6A521AB6AF46}" type="datetimeFigureOut">
              <a:rPr lang="sv-SE" smtClean="0"/>
              <a:t>2021-06-01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AAE-9961-4CE3-9C52-D0A1DBFF1B9A}" type="slidenum">
              <a:rPr lang="sv-SE" smtClean="0"/>
              <a:t>‹#›</a:t>
            </a:fld>
            <a:endParaRPr lang="sv-SE"/>
          </a:p>
        </p:txBody>
      </p:sp>
    </p:spTree>
    <p:extLst>
      <p:ext uri="{BB962C8B-B14F-4D97-AF65-F5344CB8AC3E}">
        <p14:creationId xmlns:p14="http://schemas.microsoft.com/office/powerpoint/2010/main" val="291113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 den övre bilden ser vi olika nyckelaktörer i dagens diagnosprocess och hur information flödar mellan aktörerna.</a:t>
            </a:r>
          </a:p>
          <a:p>
            <a:r>
              <a:rPr lang="sv-SE" dirty="0"/>
              <a:t>Problemet är alltså i grund och botten att föraren har en väsentlig roll i den här processen, både vad gäller feldetektion och beslutsfattande. Det är en roll som på något sätt kommer behöva ersättas, till stor del av kontrolltornet, när föraren försvinner, men kanske också genom förbättrad feldetektion i fordonet t.ex. Men utmaningen blir då för mig att kartlägga kontrolltornets roll i det här informationsflödet.</a:t>
            </a:r>
          </a:p>
          <a:p>
            <a:endParaRPr lang="sv-SE" dirty="0"/>
          </a:p>
          <a:p>
            <a:r>
              <a:rPr lang="sv-SE" dirty="0"/>
              <a:t>The </a:t>
            </a:r>
            <a:r>
              <a:rPr lang="sv-SE" dirty="0" err="1"/>
              <a:t>top</a:t>
            </a:r>
            <a:r>
              <a:rPr lang="sv-SE" dirty="0"/>
              <a:t> image </a:t>
            </a:r>
            <a:r>
              <a:rPr lang="sv-SE" dirty="0" err="1"/>
              <a:t>visualizes</a:t>
            </a:r>
            <a:r>
              <a:rPr lang="sv-SE" dirty="0"/>
              <a:t> </a:t>
            </a:r>
            <a:r>
              <a:rPr lang="sv-SE" dirty="0" err="1"/>
              <a:t>some</a:t>
            </a:r>
            <a:r>
              <a:rPr lang="sv-SE" dirty="0"/>
              <a:t> </a:t>
            </a:r>
            <a:r>
              <a:rPr lang="sv-SE" dirty="0" err="1"/>
              <a:t>of</a:t>
            </a:r>
            <a:r>
              <a:rPr lang="sv-SE" dirty="0"/>
              <a:t> the </a:t>
            </a:r>
            <a:r>
              <a:rPr lang="sv-SE" dirty="0" err="1"/>
              <a:t>key</a:t>
            </a:r>
            <a:r>
              <a:rPr lang="sv-SE" dirty="0"/>
              <a:t> </a:t>
            </a:r>
            <a:r>
              <a:rPr lang="sv-SE" dirty="0" err="1"/>
              <a:t>actors</a:t>
            </a:r>
            <a:r>
              <a:rPr lang="sv-SE" dirty="0"/>
              <a:t> i </a:t>
            </a:r>
            <a:r>
              <a:rPr lang="sv-SE" dirty="0" err="1"/>
              <a:t>today’s</a:t>
            </a:r>
            <a:r>
              <a:rPr lang="sv-SE" dirty="0"/>
              <a:t> </a:t>
            </a:r>
            <a:r>
              <a:rPr lang="sv-SE" dirty="0" err="1"/>
              <a:t>diagnosis</a:t>
            </a:r>
            <a:r>
              <a:rPr lang="sv-SE" dirty="0"/>
              <a:t> process and </a:t>
            </a:r>
            <a:r>
              <a:rPr lang="sv-SE" dirty="0" err="1"/>
              <a:t>how</a:t>
            </a:r>
            <a:r>
              <a:rPr lang="sv-SE" dirty="0"/>
              <a:t> information </a:t>
            </a:r>
            <a:r>
              <a:rPr lang="sv-SE" dirty="0" err="1"/>
              <a:t>flows</a:t>
            </a:r>
            <a:r>
              <a:rPr lang="sv-SE" dirty="0"/>
              <a:t> </a:t>
            </a:r>
            <a:r>
              <a:rPr lang="sv-SE" dirty="0" err="1"/>
              <a:t>between</a:t>
            </a:r>
            <a:r>
              <a:rPr lang="sv-SE" dirty="0"/>
              <a:t> </a:t>
            </a:r>
            <a:r>
              <a:rPr lang="sv-SE" dirty="0" err="1"/>
              <a:t>those</a:t>
            </a:r>
            <a:r>
              <a:rPr lang="sv-SE" dirty="0"/>
              <a:t> </a:t>
            </a:r>
            <a:r>
              <a:rPr lang="sv-SE" dirty="0" err="1"/>
              <a:t>actors</a:t>
            </a:r>
            <a:r>
              <a:rPr lang="sv-SE" dirty="0"/>
              <a:t>. The problem for </a:t>
            </a:r>
            <a:r>
              <a:rPr lang="sv-SE" dirty="0" err="1"/>
              <a:t>us</a:t>
            </a:r>
            <a:r>
              <a:rPr lang="sv-SE" dirty="0"/>
              <a:t> is </a:t>
            </a:r>
            <a:r>
              <a:rPr lang="sv-SE" dirty="0" err="1"/>
              <a:t>essentially</a:t>
            </a:r>
            <a:r>
              <a:rPr lang="sv-SE" dirty="0"/>
              <a:t> </a:t>
            </a:r>
            <a:r>
              <a:rPr lang="sv-SE" dirty="0" err="1"/>
              <a:t>that</a:t>
            </a:r>
            <a:r>
              <a:rPr lang="sv-SE" dirty="0"/>
              <a:t> the driver has a </a:t>
            </a:r>
            <a:r>
              <a:rPr lang="sv-SE" dirty="0" err="1"/>
              <a:t>crucial</a:t>
            </a:r>
            <a:r>
              <a:rPr lang="sv-SE" dirty="0"/>
              <a:t> </a:t>
            </a:r>
            <a:r>
              <a:rPr lang="sv-SE" dirty="0" err="1"/>
              <a:t>role</a:t>
            </a:r>
            <a:r>
              <a:rPr lang="sv-SE" dirty="0"/>
              <a:t> in </a:t>
            </a:r>
            <a:r>
              <a:rPr lang="sv-SE" dirty="0" err="1"/>
              <a:t>this</a:t>
            </a:r>
            <a:r>
              <a:rPr lang="sv-SE" dirty="0"/>
              <a:t> process </a:t>
            </a:r>
            <a:r>
              <a:rPr lang="sv-SE" dirty="0" err="1"/>
              <a:t>today</a:t>
            </a:r>
            <a:r>
              <a:rPr lang="sv-SE" dirty="0"/>
              <a:t>, in terms </a:t>
            </a:r>
            <a:r>
              <a:rPr lang="sv-SE" dirty="0" err="1"/>
              <a:t>of</a:t>
            </a:r>
            <a:r>
              <a:rPr lang="sv-SE" dirty="0"/>
              <a:t> </a:t>
            </a:r>
            <a:r>
              <a:rPr lang="sv-SE" dirty="0" err="1"/>
              <a:t>detection</a:t>
            </a:r>
            <a:r>
              <a:rPr lang="sv-SE" dirty="0"/>
              <a:t> and decision </a:t>
            </a:r>
            <a:r>
              <a:rPr lang="sv-SE" dirty="0" err="1"/>
              <a:t>making</a:t>
            </a:r>
            <a:r>
              <a:rPr lang="sv-SE" dirty="0"/>
              <a:t>. </a:t>
            </a:r>
            <a:r>
              <a:rPr lang="sv-SE" dirty="0" err="1"/>
              <a:t>This</a:t>
            </a:r>
            <a:r>
              <a:rPr lang="sv-SE" dirty="0"/>
              <a:t> </a:t>
            </a:r>
            <a:r>
              <a:rPr lang="sv-SE" dirty="0" err="1"/>
              <a:t>role</a:t>
            </a:r>
            <a:r>
              <a:rPr lang="sv-SE" dirty="0"/>
              <a:t> has to be </a:t>
            </a:r>
            <a:r>
              <a:rPr lang="sv-SE" dirty="0" err="1"/>
              <a:t>replaced</a:t>
            </a:r>
            <a:r>
              <a:rPr lang="sv-SE" dirty="0"/>
              <a:t> to a </a:t>
            </a:r>
            <a:r>
              <a:rPr lang="sv-SE" dirty="0" err="1"/>
              <a:t>certain</a:t>
            </a:r>
            <a:r>
              <a:rPr lang="sv-SE" dirty="0"/>
              <a:t> </a:t>
            </a:r>
            <a:r>
              <a:rPr lang="sv-SE" dirty="0" err="1"/>
              <a:t>degree</a:t>
            </a:r>
            <a:r>
              <a:rPr lang="sv-SE" dirty="0"/>
              <a:t> by the </a:t>
            </a:r>
            <a:r>
              <a:rPr lang="sv-SE" dirty="0" err="1"/>
              <a:t>control</a:t>
            </a:r>
            <a:r>
              <a:rPr lang="sv-SE" dirty="0"/>
              <a:t> </a:t>
            </a:r>
            <a:r>
              <a:rPr lang="sv-SE" dirty="0" err="1"/>
              <a:t>tower</a:t>
            </a:r>
            <a:r>
              <a:rPr lang="sv-SE" dirty="0"/>
              <a:t>, and by </a:t>
            </a:r>
            <a:r>
              <a:rPr lang="sv-SE" dirty="0" err="1"/>
              <a:t>improvements</a:t>
            </a:r>
            <a:r>
              <a:rPr lang="sv-SE" dirty="0"/>
              <a:t> in the </a:t>
            </a:r>
            <a:r>
              <a:rPr lang="sv-SE" dirty="0" err="1"/>
              <a:t>vehicle’s</a:t>
            </a:r>
            <a:r>
              <a:rPr lang="sv-SE" dirty="0"/>
              <a:t> </a:t>
            </a:r>
            <a:r>
              <a:rPr lang="sv-SE" dirty="0" err="1"/>
              <a:t>fault</a:t>
            </a:r>
            <a:r>
              <a:rPr lang="sv-SE" dirty="0"/>
              <a:t> </a:t>
            </a:r>
            <a:r>
              <a:rPr lang="sv-SE" dirty="0" err="1"/>
              <a:t>detection</a:t>
            </a:r>
            <a:r>
              <a:rPr lang="sv-SE" dirty="0"/>
              <a:t> for </a:t>
            </a:r>
            <a:r>
              <a:rPr lang="sv-SE" dirty="0" err="1"/>
              <a:t>example</a:t>
            </a:r>
            <a:r>
              <a:rPr lang="sv-SE" dirty="0"/>
              <a:t>. So the </a:t>
            </a:r>
            <a:r>
              <a:rPr lang="sv-SE" dirty="0" err="1"/>
              <a:t>challenge</a:t>
            </a:r>
            <a:r>
              <a:rPr lang="sv-SE" dirty="0"/>
              <a:t> is </a:t>
            </a:r>
            <a:r>
              <a:rPr lang="sv-SE" dirty="0" err="1"/>
              <a:t>therefore</a:t>
            </a:r>
            <a:r>
              <a:rPr lang="sv-SE" dirty="0"/>
              <a:t> to </a:t>
            </a:r>
            <a:r>
              <a:rPr lang="sv-SE" dirty="0" err="1"/>
              <a:t>map</a:t>
            </a:r>
            <a:r>
              <a:rPr lang="sv-SE" dirty="0"/>
              <a:t> </a:t>
            </a:r>
            <a:r>
              <a:rPr lang="sv-SE" dirty="0" err="1"/>
              <a:t>out</a:t>
            </a:r>
            <a:r>
              <a:rPr lang="sv-SE" dirty="0"/>
              <a:t> the </a:t>
            </a:r>
            <a:r>
              <a:rPr lang="sv-SE" dirty="0" err="1"/>
              <a:t>role</a:t>
            </a:r>
            <a:r>
              <a:rPr lang="sv-SE" dirty="0"/>
              <a:t> </a:t>
            </a:r>
            <a:r>
              <a:rPr lang="sv-SE" dirty="0" err="1"/>
              <a:t>of</a:t>
            </a:r>
            <a:r>
              <a:rPr lang="sv-SE" dirty="0"/>
              <a:t> the </a:t>
            </a:r>
            <a:r>
              <a:rPr lang="sv-SE" dirty="0" err="1"/>
              <a:t>control</a:t>
            </a:r>
            <a:r>
              <a:rPr lang="sv-SE" dirty="0"/>
              <a:t> </a:t>
            </a:r>
            <a:r>
              <a:rPr lang="sv-SE" dirty="0" err="1"/>
              <a:t>tower</a:t>
            </a:r>
            <a:r>
              <a:rPr lang="sv-SE" dirty="0"/>
              <a:t> in </a:t>
            </a:r>
            <a:r>
              <a:rPr lang="sv-SE" dirty="0" err="1"/>
              <a:t>this</a:t>
            </a:r>
            <a:r>
              <a:rPr lang="sv-SE" dirty="0"/>
              <a:t> </a:t>
            </a:r>
            <a:r>
              <a:rPr lang="sv-SE" dirty="0" err="1"/>
              <a:t>flow</a:t>
            </a:r>
            <a:r>
              <a:rPr lang="sv-SE" dirty="0"/>
              <a:t> </a:t>
            </a:r>
            <a:r>
              <a:rPr lang="sv-SE" dirty="0" err="1"/>
              <a:t>of</a:t>
            </a:r>
            <a:r>
              <a:rPr lang="sv-SE" dirty="0"/>
              <a:t> information.</a:t>
            </a:r>
          </a:p>
        </p:txBody>
      </p:sp>
      <p:sp>
        <p:nvSpPr>
          <p:cNvPr id="4" name="Slide Number Placeholder 3"/>
          <p:cNvSpPr>
            <a:spLocks noGrp="1"/>
          </p:cNvSpPr>
          <p:nvPr>
            <p:ph type="sldNum" sz="quarter" idx="5"/>
          </p:nvPr>
        </p:nvSpPr>
        <p:spPr/>
        <p:txBody>
          <a:bodyPr/>
          <a:lstStyle/>
          <a:p>
            <a:fld id="{240CCAAE-9961-4CE3-9C52-D0A1DBFF1B9A}" type="slidenum">
              <a:rPr lang="sv-SE" smtClean="0"/>
              <a:t>2</a:t>
            </a:fld>
            <a:endParaRPr lang="sv-SE"/>
          </a:p>
        </p:txBody>
      </p:sp>
    </p:spTree>
    <p:extLst>
      <p:ext uri="{BB962C8B-B14F-4D97-AF65-F5344CB8AC3E}">
        <p14:creationId xmlns:p14="http://schemas.microsoft.com/office/powerpoint/2010/main" val="175960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tes</a:t>
            </a:r>
            <a:r>
              <a:rPr lang="en-US" dirty="0"/>
              <a:t> test</a:t>
            </a:r>
          </a:p>
        </p:txBody>
      </p:sp>
      <p:sp>
        <p:nvSpPr>
          <p:cNvPr id="4" name="Slide Number Placeholder 3"/>
          <p:cNvSpPr>
            <a:spLocks noGrp="1"/>
          </p:cNvSpPr>
          <p:nvPr>
            <p:ph type="sldNum" sz="quarter" idx="10"/>
          </p:nvPr>
        </p:nvSpPr>
        <p:spPr/>
        <p:txBody>
          <a:bodyPr/>
          <a:lstStyle/>
          <a:p>
            <a:fld id="{240CCAAE-9961-4CE3-9C52-D0A1DBFF1B9A}" type="slidenum">
              <a:rPr lang="en-US" smtClean="0"/>
              <a:t>3</a:t>
            </a:fld>
            <a:endParaRPr lang="en-US"/>
          </a:p>
        </p:txBody>
      </p:sp>
    </p:spTree>
    <p:extLst>
      <p:ext uri="{BB962C8B-B14F-4D97-AF65-F5344CB8AC3E}">
        <p14:creationId xmlns:p14="http://schemas.microsoft.com/office/powerpoint/2010/main" val="1254427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hasCustomPrompt="1"/>
          </p:nvPr>
        </p:nvSpPr>
        <p:spPr>
          <a:xfrm>
            <a:off x="515938" y="2646947"/>
            <a:ext cx="10152062" cy="2310064"/>
          </a:xfrm>
        </p:spPr>
        <p:txBody>
          <a:bodyPr anchor="t"/>
          <a:lstStyle>
            <a:lvl1pPr algn="l">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1412875"/>
            <a:ext cx="10152062" cy="1075642"/>
          </a:xfrm>
        </p:spPr>
        <p:txBody>
          <a:bodyPr anchor="b">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name</a:t>
            </a:r>
          </a:p>
        </p:txBody>
      </p:sp>
      <p:sp>
        <p:nvSpPr>
          <p:cNvPr id="6" name="TextBox 5"/>
          <p:cNvSpPr txBox="1"/>
          <p:nvPr/>
        </p:nvSpPr>
        <p:spPr>
          <a:xfrm>
            <a:off x="0" y="-135898"/>
            <a:ext cx="504946" cy="123111"/>
          </a:xfrm>
          <a:prstGeom prst="rect">
            <a:avLst/>
          </a:prstGeom>
          <a:noFill/>
        </p:spPr>
        <p:txBody>
          <a:bodyPr wrap="none" lIns="0" tIns="0" rIns="0" bIns="0" rtlCol="0">
            <a:spAutoFit/>
          </a:bodyPr>
          <a:lstStyle/>
          <a:p>
            <a:r>
              <a:rPr lang="en-US" sz="800" b="1">
                <a:solidFill>
                  <a:schemeClr val="accent1"/>
                </a:solidFill>
              </a:rPr>
              <a:t>Title Slide</a:t>
            </a:r>
          </a:p>
        </p:txBody>
      </p:sp>
      <p:pic>
        <p:nvPicPr>
          <p:cNvPr id="7"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8164833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Divi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1120654"/>
            <a:ext cx="10152062" cy="2310064"/>
          </a:xfrm>
        </p:spPr>
        <p:txBody>
          <a:bodyPr anchor="b"/>
          <a:lstStyle>
            <a:lvl1pPr algn="l">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3485722"/>
            <a:ext cx="10152062" cy="1075642"/>
          </a:xfrm>
        </p:spPr>
        <p:txBody>
          <a:bodyPr anchor="t">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6" name="TextBox 5"/>
          <p:cNvSpPr txBox="1"/>
          <p:nvPr/>
        </p:nvSpPr>
        <p:spPr>
          <a:xfrm>
            <a:off x="0" y="-135898"/>
            <a:ext cx="1118896" cy="123111"/>
          </a:xfrm>
          <a:prstGeom prst="rect">
            <a:avLst/>
          </a:prstGeom>
          <a:noFill/>
        </p:spPr>
        <p:txBody>
          <a:bodyPr wrap="none" lIns="0" tIns="0" rIns="0" bIns="0" rtlCol="0">
            <a:spAutoFit/>
          </a:bodyPr>
          <a:lstStyle/>
          <a:p>
            <a:r>
              <a:rPr lang="en-US" sz="800" b="1">
                <a:solidFill>
                  <a:schemeClr val="accent1"/>
                </a:solidFill>
              </a:rPr>
              <a:t>Chapter Divider - Blue</a:t>
            </a:r>
          </a:p>
        </p:txBody>
      </p:sp>
      <p:pic>
        <p:nvPicPr>
          <p:cNvPr id="5"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67795328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hapter Divider - Grey">
    <p:bg>
      <p:bgPr>
        <a:solidFill>
          <a:srgbClr val="53565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1120654"/>
            <a:ext cx="10152062" cy="2310064"/>
          </a:xfrm>
        </p:spPr>
        <p:txBody>
          <a:bodyPr anchor="b"/>
          <a:lstStyle>
            <a:lvl1pPr algn="l">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3485722"/>
            <a:ext cx="10152062" cy="1075642"/>
          </a:xfrm>
        </p:spPr>
        <p:txBody>
          <a:bodyPr anchor="t">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6" name="TextBox 5"/>
          <p:cNvSpPr txBox="1"/>
          <p:nvPr/>
        </p:nvSpPr>
        <p:spPr>
          <a:xfrm>
            <a:off x="0" y="-135898"/>
            <a:ext cx="1133324" cy="123111"/>
          </a:xfrm>
          <a:prstGeom prst="rect">
            <a:avLst/>
          </a:prstGeom>
          <a:noFill/>
        </p:spPr>
        <p:txBody>
          <a:bodyPr wrap="none" lIns="0" tIns="0" rIns="0" bIns="0" rtlCol="0">
            <a:spAutoFit/>
          </a:bodyPr>
          <a:lstStyle/>
          <a:p>
            <a:r>
              <a:rPr lang="en-US" sz="800" b="1">
                <a:solidFill>
                  <a:schemeClr val="accent1"/>
                </a:solidFill>
              </a:rPr>
              <a:t>Chapter Divider - Grey</a:t>
            </a:r>
          </a:p>
        </p:txBody>
      </p:sp>
      <p:pic>
        <p:nvPicPr>
          <p:cNvPr id="5"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6356858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ter Divider - Image">
    <p:bg>
      <p:bgPr>
        <a:solidFill>
          <a:srgbClr val="C8C9C7"/>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0" hasCustomPrompt="1"/>
          </p:nvPr>
        </p:nvSpPr>
        <p:spPr>
          <a:xfrm>
            <a:off x="0" y="0"/>
            <a:ext cx="12192000" cy="6858000"/>
          </a:xfrm>
          <a:noFill/>
        </p:spPr>
        <p:txBody>
          <a:bodyPr tIns="180000">
            <a:normAutofit/>
          </a:bodyPr>
          <a:lstStyle>
            <a:lvl1pPr marL="0" indent="0" algn="ctr">
              <a:buNone/>
              <a:defRPr sz="1000" baseline="0"/>
            </a:lvl1pPr>
          </a:lstStyle>
          <a:p>
            <a:r>
              <a:rPr lang="en-US"/>
              <a:t>Select the image Placeholder and use an image from Scania Image Bank</a:t>
            </a:r>
          </a:p>
        </p:txBody>
      </p:sp>
      <p:sp>
        <p:nvSpPr>
          <p:cNvPr id="3" name="Subtitle 2"/>
          <p:cNvSpPr>
            <a:spLocks noGrp="1"/>
          </p:cNvSpPr>
          <p:nvPr>
            <p:ph type="subTitle" idx="1" hasCustomPrompt="1"/>
          </p:nvPr>
        </p:nvSpPr>
        <p:spPr>
          <a:xfrm>
            <a:off x="515939" y="3485722"/>
            <a:ext cx="10152062" cy="1075642"/>
          </a:xfrm>
        </p:spPr>
        <p:txBody>
          <a:bodyPr anchor="t">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2" name="Title 1"/>
          <p:cNvSpPr>
            <a:spLocks noGrp="1"/>
          </p:cNvSpPr>
          <p:nvPr>
            <p:ph type="ctrTitle" hasCustomPrompt="1"/>
          </p:nvPr>
        </p:nvSpPr>
        <p:spPr>
          <a:xfrm>
            <a:off x="515938" y="1120654"/>
            <a:ext cx="10152062" cy="2310064"/>
          </a:xfrm>
        </p:spPr>
        <p:txBody>
          <a:bodyPr anchor="b"/>
          <a:lstStyle>
            <a:lvl1pPr algn="l">
              <a:defRPr sz="6000">
                <a:solidFill>
                  <a:schemeClr val="bg1"/>
                </a:solidFill>
                <a:latin typeface="+mj-lt"/>
              </a:defRPr>
            </a:lvl1pPr>
          </a:lstStyle>
          <a:p>
            <a:r>
              <a:rPr lang="en-US"/>
              <a:t>Click to add title</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9" name="TextBox 8"/>
          <p:cNvSpPr txBox="1"/>
          <p:nvPr/>
        </p:nvSpPr>
        <p:spPr>
          <a:xfrm>
            <a:off x="0" y="-135898"/>
            <a:ext cx="1205458" cy="123111"/>
          </a:xfrm>
          <a:prstGeom prst="rect">
            <a:avLst/>
          </a:prstGeom>
          <a:noFill/>
        </p:spPr>
        <p:txBody>
          <a:bodyPr wrap="none" lIns="0" tIns="0" rIns="0" bIns="0" rtlCol="0">
            <a:spAutoFit/>
          </a:bodyPr>
          <a:lstStyle/>
          <a:p>
            <a:r>
              <a:rPr lang="en-US" sz="800" b="1">
                <a:solidFill>
                  <a:schemeClr val="accent1"/>
                </a:solidFill>
              </a:rPr>
              <a:t>Chapter Divider - Image</a:t>
            </a:r>
          </a:p>
        </p:txBody>
      </p:sp>
    </p:spTree>
    <p:extLst>
      <p:ext uri="{BB962C8B-B14F-4D97-AF65-F5344CB8AC3E}">
        <p14:creationId xmlns:p14="http://schemas.microsoft.com/office/powerpoint/2010/main" val="147780215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 Blu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sv-SE"/>
              <a:t>25 January 2021</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Info class internal Department / Name / Subject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183C6E6-4335-4428-AB21-BBACF8148F3A}" type="slidenum">
              <a:rPr lang="en-US" smtClean="0"/>
              <a:pPr/>
              <a:t>‹#›</a:t>
            </a:fld>
            <a:endParaRPr lang="en-US"/>
          </a:p>
        </p:txBody>
      </p:sp>
      <p:sp>
        <p:nvSpPr>
          <p:cNvPr id="9" name="Text Placeholder 8"/>
          <p:cNvSpPr>
            <a:spLocks noGrp="1"/>
          </p:cNvSpPr>
          <p:nvPr>
            <p:ph type="body" sz="quarter" idx="13" hasCustomPrompt="1"/>
          </p:nvPr>
        </p:nvSpPr>
        <p:spPr>
          <a:xfrm>
            <a:off x="4008438" y="1412875"/>
            <a:ext cx="4175124" cy="2547233"/>
          </a:xfrm>
        </p:spPr>
        <p:txBody>
          <a:bodyPr anchor="b">
            <a:noAutofit/>
          </a:bodyPr>
          <a:lstStyle>
            <a:lvl1pPr marL="0" indent="0">
              <a:buNone/>
              <a:defRPr sz="2200" baseline="0">
                <a:solidFill>
                  <a:schemeClr val="bg1"/>
                </a:solidFill>
                <a:latin typeface="+mn-lt"/>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Morbi</a:t>
            </a:r>
            <a:r>
              <a:rPr lang="en-US"/>
              <a:t> </a:t>
            </a:r>
            <a:r>
              <a:rPr lang="en-US" err="1"/>
              <a:t>vulputate</a:t>
            </a:r>
            <a:r>
              <a:rPr lang="en-US"/>
              <a:t> </a:t>
            </a:r>
            <a:r>
              <a:rPr lang="en-US" err="1"/>
              <a:t>orci</a:t>
            </a:r>
            <a:r>
              <a:rPr lang="en-US"/>
              <a:t> id </a:t>
            </a:r>
            <a:r>
              <a:rPr lang="en-US" err="1"/>
              <a:t>purus</a:t>
            </a:r>
            <a:r>
              <a:rPr lang="en-US"/>
              <a:t> </a:t>
            </a:r>
            <a:r>
              <a:rPr lang="en-US" err="1"/>
              <a:t>elementum</a:t>
            </a:r>
            <a:r>
              <a:rPr lang="en-US"/>
              <a:t> </a:t>
            </a:r>
            <a:r>
              <a:rPr lang="en-US" err="1"/>
              <a:t>feugiat</a:t>
            </a:r>
            <a:r>
              <a:rPr lang="en-US"/>
              <a:t>.”</a:t>
            </a:r>
          </a:p>
        </p:txBody>
      </p:sp>
      <p:sp>
        <p:nvSpPr>
          <p:cNvPr id="10" name="Text Placeholder 8"/>
          <p:cNvSpPr>
            <a:spLocks noGrp="1"/>
          </p:cNvSpPr>
          <p:nvPr>
            <p:ph type="body" sz="quarter" idx="14" hasCustomPrompt="1"/>
          </p:nvPr>
        </p:nvSpPr>
        <p:spPr>
          <a:xfrm>
            <a:off x="4008438" y="4118235"/>
            <a:ext cx="4175124" cy="584393"/>
          </a:xfrm>
        </p:spPr>
        <p:txBody>
          <a:bodyPr anchor="t">
            <a:noAutofit/>
          </a:bodyPr>
          <a:lstStyle>
            <a:lvl1pPr marL="0" indent="0">
              <a:spcBef>
                <a:spcPts val="0"/>
              </a:spcBef>
              <a:buNone/>
              <a:defRPr sz="1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source of quotation</a:t>
            </a:r>
          </a:p>
        </p:txBody>
      </p:sp>
      <p:sp>
        <p:nvSpPr>
          <p:cNvPr id="8" name="TextBox 7"/>
          <p:cNvSpPr txBox="1"/>
          <p:nvPr/>
        </p:nvSpPr>
        <p:spPr>
          <a:xfrm>
            <a:off x="0" y="-135898"/>
            <a:ext cx="631583" cy="123111"/>
          </a:xfrm>
          <a:prstGeom prst="rect">
            <a:avLst/>
          </a:prstGeom>
          <a:noFill/>
        </p:spPr>
        <p:txBody>
          <a:bodyPr wrap="none" lIns="0" tIns="0" rIns="0" bIns="0" rtlCol="0">
            <a:spAutoFit/>
          </a:bodyPr>
          <a:lstStyle/>
          <a:p>
            <a:r>
              <a:rPr lang="en-US" sz="800" b="1">
                <a:solidFill>
                  <a:schemeClr val="accent1"/>
                </a:solidFill>
              </a:rPr>
              <a:t>Quote - Blue</a:t>
            </a:r>
          </a:p>
        </p:txBody>
      </p:sp>
      <p:pic>
        <p:nvPicPr>
          <p:cNvPr id="11"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56501611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 Grey">
    <p:bg>
      <p:bgPr>
        <a:solidFill>
          <a:srgbClr val="53565A"/>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sv-SE"/>
              <a:t>25 January 2021</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Info class internal Department / Name / Subject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183C6E6-4335-4428-AB21-BBACF8148F3A}" type="slidenum">
              <a:rPr lang="en-US" smtClean="0"/>
              <a:pPr/>
              <a:t>‹#›</a:t>
            </a:fld>
            <a:endParaRPr lang="en-US"/>
          </a:p>
        </p:txBody>
      </p:sp>
      <p:sp>
        <p:nvSpPr>
          <p:cNvPr id="9" name="Text Placeholder 8"/>
          <p:cNvSpPr>
            <a:spLocks noGrp="1"/>
          </p:cNvSpPr>
          <p:nvPr>
            <p:ph type="body" sz="quarter" idx="13" hasCustomPrompt="1"/>
          </p:nvPr>
        </p:nvSpPr>
        <p:spPr>
          <a:xfrm>
            <a:off x="4008438" y="1412875"/>
            <a:ext cx="4175124" cy="2547233"/>
          </a:xfrm>
        </p:spPr>
        <p:txBody>
          <a:bodyPr anchor="b">
            <a:noAutofit/>
          </a:bodyPr>
          <a:lstStyle>
            <a:lvl1pPr marL="0" indent="0">
              <a:buNone/>
              <a:defRPr sz="2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Morbi</a:t>
            </a:r>
            <a:r>
              <a:rPr lang="en-US"/>
              <a:t> </a:t>
            </a:r>
            <a:r>
              <a:rPr lang="en-US" err="1"/>
              <a:t>vulputate</a:t>
            </a:r>
            <a:r>
              <a:rPr lang="en-US"/>
              <a:t> </a:t>
            </a:r>
            <a:r>
              <a:rPr lang="en-US" err="1"/>
              <a:t>orci</a:t>
            </a:r>
            <a:r>
              <a:rPr lang="en-US"/>
              <a:t> id </a:t>
            </a:r>
            <a:r>
              <a:rPr lang="en-US" err="1"/>
              <a:t>purus</a:t>
            </a:r>
            <a:r>
              <a:rPr lang="en-US"/>
              <a:t> </a:t>
            </a:r>
            <a:r>
              <a:rPr lang="en-US" err="1"/>
              <a:t>elementum</a:t>
            </a:r>
            <a:r>
              <a:rPr lang="en-US"/>
              <a:t> </a:t>
            </a:r>
            <a:r>
              <a:rPr lang="en-US" err="1"/>
              <a:t>feugiat</a:t>
            </a:r>
            <a:r>
              <a:rPr lang="en-US"/>
              <a:t>.”</a:t>
            </a:r>
          </a:p>
        </p:txBody>
      </p:sp>
      <p:sp>
        <p:nvSpPr>
          <p:cNvPr id="10" name="Text Placeholder 8"/>
          <p:cNvSpPr>
            <a:spLocks noGrp="1"/>
          </p:cNvSpPr>
          <p:nvPr>
            <p:ph type="body" sz="quarter" idx="14" hasCustomPrompt="1"/>
          </p:nvPr>
        </p:nvSpPr>
        <p:spPr>
          <a:xfrm>
            <a:off x="4008438" y="4118235"/>
            <a:ext cx="4175124" cy="584393"/>
          </a:xfrm>
        </p:spPr>
        <p:txBody>
          <a:bodyPr anchor="t">
            <a:noAutofit/>
          </a:bodyPr>
          <a:lstStyle>
            <a:lvl1pPr marL="0" indent="0">
              <a:spcBef>
                <a:spcPts val="0"/>
              </a:spcBef>
              <a:buNone/>
              <a:defRPr sz="1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source of quotation</a:t>
            </a:r>
          </a:p>
        </p:txBody>
      </p:sp>
      <p:sp>
        <p:nvSpPr>
          <p:cNvPr id="8" name="TextBox 7"/>
          <p:cNvSpPr txBox="1"/>
          <p:nvPr/>
        </p:nvSpPr>
        <p:spPr>
          <a:xfrm>
            <a:off x="0" y="-135898"/>
            <a:ext cx="646011" cy="123111"/>
          </a:xfrm>
          <a:prstGeom prst="rect">
            <a:avLst/>
          </a:prstGeom>
          <a:noFill/>
        </p:spPr>
        <p:txBody>
          <a:bodyPr wrap="none" lIns="0" tIns="0" rIns="0" bIns="0" rtlCol="0">
            <a:spAutoFit/>
          </a:bodyPr>
          <a:lstStyle/>
          <a:p>
            <a:r>
              <a:rPr lang="en-US" sz="800" b="1">
                <a:solidFill>
                  <a:schemeClr val="accent1"/>
                </a:solidFill>
              </a:rPr>
              <a:t>Quote - Grey</a:t>
            </a:r>
          </a:p>
        </p:txBody>
      </p:sp>
      <p:pic>
        <p:nvPicPr>
          <p:cNvPr id="11"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348591507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 Image">
    <p:bg>
      <p:bgPr>
        <a:solidFill>
          <a:schemeClr val="accent3"/>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5" hasCustomPrompt="1"/>
          </p:nvPr>
        </p:nvSpPr>
        <p:spPr>
          <a:xfrm>
            <a:off x="0" y="0"/>
            <a:ext cx="12192000" cy="6858000"/>
          </a:xfrm>
          <a:noFill/>
        </p:spPr>
        <p:txBody>
          <a:bodyPr tIns="180000">
            <a:normAutofit/>
          </a:bodyPr>
          <a:lstStyle>
            <a:lvl1pPr marL="0" indent="0" algn="ctr">
              <a:buNone/>
              <a:defRPr sz="1000" baseline="0">
                <a:solidFill>
                  <a:schemeClr val="bg1"/>
                </a:solidFill>
              </a:defRPr>
            </a:lvl1pPr>
          </a:lstStyle>
          <a:p>
            <a:r>
              <a:rPr lang="en-US"/>
              <a:t>Select the image Placeholder and use an image from Scania Image Bank</a:t>
            </a:r>
          </a:p>
        </p:txBody>
      </p:sp>
      <p:sp>
        <p:nvSpPr>
          <p:cNvPr id="4" name="Date Placeholder 3"/>
          <p:cNvSpPr>
            <a:spLocks noGrp="1"/>
          </p:cNvSpPr>
          <p:nvPr>
            <p:ph type="dt" sz="half" idx="10"/>
          </p:nvPr>
        </p:nvSpPr>
        <p:spPr/>
        <p:txBody>
          <a:bodyPr/>
          <a:lstStyle>
            <a:lvl1pPr>
              <a:defRPr>
                <a:solidFill>
                  <a:schemeClr val="bg1"/>
                </a:solidFill>
              </a:defRPr>
            </a:lvl1pPr>
          </a:lstStyle>
          <a:p>
            <a:r>
              <a:rPr lang="sv-SE"/>
              <a:t>25 January 2021</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Info class internal Department / Name / Subject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183C6E6-4335-4428-AB21-BBACF8148F3A}" type="slidenum">
              <a:rPr lang="en-US" smtClean="0"/>
              <a:pPr/>
              <a:t>‹#›</a:t>
            </a:fld>
            <a:endParaRPr lang="en-US"/>
          </a:p>
        </p:txBody>
      </p:sp>
      <p:sp>
        <p:nvSpPr>
          <p:cNvPr id="9" name="Text Placeholder 8"/>
          <p:cNvSpPr>
            <a:spLocks noGrp="1"/>
          </p:cNvSpPr>
          <p:nvPr>
            <p:ph type="body" sz="quarter" idx="13" hasCustomPrompt="1"/>
          </p:nvPr>
        </p:nvSpPr>
        <p:spPr>
          <a:xfrm>
            <a:off x="4008438" y="1412875"/>
            <a:ext cx="4175124" cy="2547233"/>
          </a:xfrm>
        </p:spPr>
        <p:txBody>
          <a:bodyPr anchor="b">
            <a:noAutofit/>
          </a:bodyPr>
          <a:lstStyle>
            <a:lvl1pPr marL="0" indent="0">
              <a:buNone/>
              <a:defRPr sz="2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Morbi</a:t>
            </a:r>
            <a:r>
              <a:rPr lang="en-US"/>
              <a:t> </a:t>
            </a:r>
            <a:r>
              <a:rPr lang="en-US" err="1"/>
              <a:t>vulputate</a:t>
            </a:r>
            <a:r>
              <a:rPr lang="en-US"/>
              <a:t> </a:t>
            </a:r>
            <a:r>
              <a:rPr lang="en-US" err="1"/>
              <a:t>orci</a:t>
            </a:r>
            <a:r>
              <a:rPr lang="en-US"/>
              <a:t> id </a:t>
            </a:r>
            <a:r>
              <a:rPr lang="en-US" err="1"/>
              <a:t>purus</a:t>
            </a:r>
            <a:r>
              <a:rPr lang="en-US"/>
              <a:t> </a:t>
            </a:r>
            <a:r>
              <a:rPr lang="en-US" err="1"/>
              <a:t>elementum</a:t>
            </a:r>
            <a:r>
              <a:rPr lang="en-US"/>
              <a:t> </a:t>
            </a:r>
            <a:r>
              <a:rPr lang="en-US" err="1"/>
              <a:t>feugiat</a:t>
            </a:r>
            <a:r>
              <a:rPr lang="en-US"/>
              <a:t>.”</a:t>
            </a:r>
          </a:p>
        </p:txBody>
      </p:sp>
      <p:sp>
        <p:nvSpPr>
          <p:cNvPr id="10" name="Text Placeholder 8"/>
          <p:cNvSpPr>
            <a:spLocks noGrp="1"/>
          </p:cNvSpPr>
          <p:nvPr>
            <p:ph type="body" sz="quarter" idx="14" hasCustomPrompt="1"/>
          </p:nvPr>
        </p:nvSpPr>
        <p:spPr>
          <a:xfrm>
            <a:off x="4008438" y="4118235"/>
            <a:ext cx="4175124" cy="584393"/>
          </a:xfrm>
        </p:spPr>
        <p:txBody>
          <a:bodyPr anchor="t">
            <a:noAutofit/>
          </a:bodyPr>
          <a:lstStyle>
            <a:lvl1pPr marL="0" indent="0">
              <a:spcBef>
                <a:spcPts val="0"/>
              </a:spcBef>
              <a:buNone/>
              <a:defRPr sz="1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source of quotation</a:t>
            </a:r>
          </a:p>
        </p:txBody>
      </p:sp>
      <p:pic>
        <p:nvPicPr>
          <p:cNvPr id="11"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2" name="TextBox 11"/>
          <p:cNvSpPr txBox="1"/>
          <p:nvPr/>
        </p:nvSpPr>
        <p:spPr>
          <a:xfrm>
            <a:off x="0" y="-135898"/>
            <a:ext cx="718145" cy="123111"/>
          </a:xfrm>
          <a:prstGeom prst="rect">
            <a:avLst/>
          </a:prstGeom>
          <a:noFill/>
        </p:spPr>
        <p:txBody>
          <a:bodyPr wrap="none" lIns="0" tIns="0" rIns="0" bIns="0" rtlCol="0">
            <a:spAutoFit/>
          </a:bodyPr>
          <a:lstStyle/>
          <a:p>
            <a:r>
              <a:rPr lang="en-US" sz="800" b="1">
                <a:solidFill>
                  <a:schemeClr val="accent1"/>
                </a:solidFill>
              </a:rPr>
              <a:t>Quote - Image</a:t>
            </a:r>
          </a:p>
        </p:txBody>
      </p:sp>
    </p:spTree>
    <p:extLst>
      <p:ext uri="{BB962C8B-B14F-4D97-AF65-F5344CB8AC3E}">
        <p14:creationId xmlns:p14="http://schemas.microsoft.com/office/powerpoint/2010/main" val="271867774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Page - Blue">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15938" y="4743880"/>
            <a:ext cx="4175124" cy="586096"/>
          </a:xfrm>
        </p:spPr>
        <p:txBody>
          <a:bodyPr anchor="b">
            <a:noAutofit/>
          </a:bodyPr>
          <a:lstStyle>
            <a:lvl1pPr marL="0" indent="0">
              <a:spcBef>
                <a:spcPts val="0"/>
              </a:spcBef>
              <a:buNone/>
              <a:defRPr sz="1200" b="0" baseline="0">
                <a:solidFill>
                  <a:schemeClr val="bg1"/>
                </a:solidFill>
                <a:latin typeface="Scania Office Bold" panose="00000800000000000000" pitchFamily="2" charset="0"/>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your name</a:t>
            </a:r>
          </a:p>
        </p:txBody>
      </p:sp>
      <p:sp>
        <p:nvSpPr>
          <p:cNvPr id="10" name="Text Placeholder 8"/>
          <p:cNvSpPr>
            <a:spLocks noGrp="1"/>
          </p:cNvSpPr>
          <p:nvPr>
            <p:ph type="body" sz="quarter" idx="14" hasCustomPrompt="1"/>
          </p:nvPr>
        </p:nvSpPr>
        <p:spPr>
          <a:xfrm>
            <a:off x="515938" y="5344932"/>
            <a:ext cx="4175124" cy="1049676"/>
          </a:xfrm>
        </p:spPr>
        <p:txBody>
          <a:bodyPr anchor="t">
            <a:noAutofit/>
          </a:bodyPr>
          <a:lstStyle>
            <a:lvl1pPr marL="0" indent="0">
              <a:spcBef>
                <a:spcPts val="0"/>
              </a:spcBef>
              <a:buNone/>
              <a:defRPr sz="1000" baseline="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Company name, Title, Department, Phone number,</a:t>
            </a:r>
            <a:br>
              <a:rPr lang="en-US"/>
            </a:br>
            <a:r>
              <a:rPr lang="en-US"/>
              <a:t>E-mail address, Web address</a:t>
            </a:r>
          </a:p>
        </p:txBody>
      </p:sp>
      <p:sp>
        <p:nvSpPr>
          <p:cNvPr id="6"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35898"/>
            <a:ext cx="825547" cy="123111"/>
          </a:xfrm>
          <a:prstGeom prst="rect">
            <a:avLst/>
          </a:prstGeom>
          <a:noFill/>
        </p:spPr>
        <p:txBody>
          <a:bodyPr wrap="none" lIns="0" tIns="0" rIns="0" bIns="0" rtlCol="0">
            <a:spAutoFit/>
          </a:bodyPr>
          <a:lstStyle/>
          <a:p>
            <a:r>
              <a:rPr lang="en-US" sz="800" b="1">
                <a:solidFill>
                  <a:schemeClr val="accent1"/>
                </a:solidFill>
              </a:rPr>
              <a:t>Last Page - Blue</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1" name="ScaniaWordmark">
            <a:extLst>
              <a:ext uri="{FF2B5EF4-FFF2-40B4-BE49-F238E27FC236}">
                <a16:creationId xmlns:a16="http://schemas.microsoft.com/office/drawing/2014/main" id="{ACEB3B69-DC9F-42AE-84A8-400E9C4D842C}"/>
              </a:ext>
            </a:extLst>
          </p:cNvPr>
          <p:cNvSpPr>
            <a:spLocks noEditPoints="1"/>
          </p:cNvSpPr>
          <p:nvPr userDrawn="1"/>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02593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st Page - Grey">
    <p:bg>
      <p:bgPr>
        <a:solidFill>
          <a:srgbClr val="53565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15938" y="4743880"/>
            <a:ext cx="4175124" cy="586096"/>
          </a:xfrm>
        </p:spPr>
        <p:txBody>
          <a:bodyPr anchor="b">
            <a:noAutofit/>
          </a:bodyPr>
          <a:lstStyle>
            <a:lvl1pPr marL="0" indent="0">
              <a:spcBef>
                <a:spcPts val="0"/>
              </a:spcBef>
              <a:buNone/>
              <a:defRPr sz="1200" b="0" baseline="0">
                <a:solidFill>
                  <a:schemeClr val="bg1"/>
                </a:solidFill>
                <a:latin typeface="Scania Office Bold" panose="00000800000000000000" pitchFamily="2" charset="0"/>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your name</a:t>
            </a:r>
          </a:p>
        </p:txBody>
      </p:sp>
      <p:sp>
        <p:nvSpPr>
          <p:cNvPr id="10" name="Text Placeholder 8"/>
          <p:cNvSpPr>
            <a:spLocks noGrp="1"/>
          </p:cNvSpPr>
          <p:nvPr>
            <p:ph type="body" sz="quarter" idx="14" hasCustomPrompt="1"/>
          </p:nvPr>
        </p:nvSpPr>
        <p:spPr>
          <a:xfrm>
            <a:off x="515938" y="5344932"/>
            <a:ext cx="4175124" cy="1049676"/>
          </a:xfrm>
        </p:spPr>
        <p:txBody>
          <a:bodyPr anchor="t">
            <a:noAutofit/>
          </a:bodyPr>
          <a:lstStyle>
            <a:lvl1pPr marL="0" indent="0">
              <a:spcBef>
                <a:spcPts val="0"/>
              </a:spcBef>
              <a:buNone/>
              <a:defRPr sz="1000" baseline="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Company name, Title, Department, Phone number,</a:t>
            </a:r>
            <a:br>
              <a:rPr lang="en-US"/>
            </a:br>
            <a:r>
              <a:rPr lang="en-US"/>
              <a:t>E-mail address, Web address</a:t>
            </a:r>
          </a:p>
        </p:txBody>
      </p:sp>
      <p:sp>
        <p:nvSpPr>
          <p:cNvPr id="6"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35898"/>
            <a:ext cx="839974" cy="123111"/>
          </a:xfrm>
          <a:prstGeom prst="rect">
            <a:avLst/>
          </a:prstGeom>
          <a:noFill/>
        </p:spPr>
        <p:txBody>
          <a:bodyPr wrap="none" lIns="0" tIns="0" rIns="0" bIns="0" rtlCol="0">
            <a:spAutoFit/>
          </a:bodyPr>
          <a:lstStyle/>
          <a:p>
            <a:r>
              <a:rPr lang="en-US" sz="800" b="1">
                <a:solidFill>
                  <a:schemeClr val="accent1"/>
                </a:solidFill>
              </a:rPr>
              <a:t>Last Page - Grey</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1" name="ScaniaWordmark">
            <a:extLst>
              <a:ext uri="{FF2B5EF4-FFF2-40B4-BE49-F238E27FC236}">
                <a16:creationId xmlns:a16="http://schemas.microsoft.com/office/drawing/2014/main" id="{3002320F-8BFC-4E5F-9BC0-A9D850952FE1}"/>
              </a:ext>
            </a:extLst>
          </p:cNvPr>
          <p:cNvSpPr>
            <a:spLocks noEditPoints="1"/>
          </p:cNvSpPr>
          <p:nvPr userDrawn="1"/>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8027174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ast Page/Chapter Divider">
    <p:spTree>
      <p:nvGrpSpPr>
        <p:cNvPr id="1" name=""/>
        <p:cNvGrpSpPr/>
        <p:nvPr/>
      </p:nvGrpSpPr>
      <p:grpSpPr>
        <a:xfrm>
          <a:off x="0" y="0"/>
          <a:ext cx="0" cy="0"/>
          <a:chOff x="0" y="0"/>
          <a:chExt cx="0" cy="0"/>
        </a:xfrm>
      </p:grpSpPr>
      <p:sp>
        <p:nvSpPr>
          <p:cNvPr id="7" name="TextBox 6"/>
          <p:cNvSpPr txBox="1"/>
          <p:nvPr/>
        </p:nvSpPr>
        <p:spPr>
          <a:xfrm>
            <a:off x="0" y="-135898"/>
            <a:ext cx="1335302" cy="123111"/>
          </a:xfrm>
          <a:prstGeom prst="rect">
            <a:avLst/>
          </a:prstGeom>
          <a:noFill/>
        </p:spPr>
        <p:txBody>
          <a:bodyPr wrap="none" lIns="0" tIns="0" rIns="0" bIns="0" rtlCol="0">
            <a:spAutoFit/>
          </a:bodyPr>
          <a:lstStyle/>
          <a:p>
            <a:r>
              <a:rPr lang="en-US" sz="800" b="1">
                <a:solidFill>
                  <a:schemeClr val="accent1"/>
                </a:solidFill>
              </a:rPr>
              <a:t>Last Page/Chapter Divider</a:t>
            </a:r>
          </a:p>
        </p:txBody>
      </p:sp>
      <p:pic>
        <p:nvPicPr>
          <p:cNvPr id="5" name="ScaniaSymbolLar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933" y="1447796"/>
            <a:ext cx="6294133" cy="3547879"/>
          </a:xfrm>
          <a:prstGeom prst="rect">
            <a:avLst/>
          </a:prstGeom>
        </p:spPr>
      </p:pic>
    </p:spTree>
    <p:extLst>
      <p:ext uri="{BB962C8B-B14F-4D97-AF65-F5344CB8AC3E}">
        <p14:creationId xmlns:p14="http://schemas.microsoft.com/office/powerpoint/2010/main" val="62809761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rey">
    <p:bg>
      <p:bgPr>
        <a:solidFill>
          <a:srgbClr val="53565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2646947"/>
            <a:ext cx="10152062" cy="2310064"/>
          </a:xfrm>
        </p:spPr>
        <p:txBody>
          <a:bodyPr anchor="t"/>
          <a:lstStyle>
            <a:lvl1pPr algn="l">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1412875"/>
            <a:ext cx="10152062" cy="1075642"/>
          </a:xfrm>
        </p:spPr>
        <p:txBody>
          <a:bodyPr anchor="b">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name</a:t>
            </a:r>
          </a:p>
        </p:txBody>
      </p:sp>
      <p:sp>
        <p:nvSpPr>
          <p:cNvPr id="7"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135898"/>
            <a:ext cx="841577" cy="123111"/>
          </a:xfrm>
          <a:prstGeom prst="rect">
            <a:avLst/>
          </a:prstGeom>
          <a:noFill/>
        </p:spPr>
        <p:txBody>
          <a:bodyPr wrap="none" lIns="0" tIns="0" rIns="0" bIns="0" rtlCol="0">
            <a:spAutoFit/>
          </a:bodyPr>
          <a:lstStyle/>
          <a:p>
            <a:r>
              <a:rPr lang="en-US" sz="800" b="1">
                <a:solidFill>
                  <a:schemeClr val="accent1"/>
                </a:solidFill>
              </a:rPr>
              <a:t>Title Slide - Grey</a:t>
            </a:r>
          </a:p>
        </p:txBody>
      </p:sp>
      <p:pic>
        <p:nvPicPr>
          <p:cNvPr id="6"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346642893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Image">
    <p:bg>
      <p:bgPr>
        <a:solidFill>
          <a:srgbClr val="C8C9C7"/>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noFill/>
        </p:spPr>
        <p:txBody>
          <a:bodyPr tIns="180000">
            <a:normAutofit/>
          </a:bodyPr>
          <a:lstStyle>
            <a:lvl1pPr marL="0" indent="0" algn="ctr">
              <a:buNone/>
              <a:defRPr sz="1000" baseline="0"/>
            </a:lvl1pPr>
          </a:lstStyle>
          <a:p>
            <a:r>
              <a:rPr lang="en-US"/>
              <a:t>Select the image Placeholder and use an image from Scania Image Bank</a:t>
            </a:r>
          </a:p>
        </p:txBody>
      </p:sp>
      <p:sp>
        <p:nvSpPr>
          <p:cNvPr id="2" name="Title 1"/>
          <p:cNvSpPr>
            <a:spLocks noGrp="1"/>
          </p:cNvSpPr>
          <p:nvPr>
            <p:ph type="ctrTitle" hasCustomPrompt="1"/>
          </p:nvPr>
        </p:nvSpPr>
        <p:spPr>
          <a:xfrm>
            <a:off x="515938" y="2646947"/>
            <a:ext cx="10152062" cy="2310064"/>
          </a:xfrm>
        </p:spPr>
        <p:txBody>
          <a:bodyPr anchor="t"/>
          <a:lstStyle>
            <a:lvl1pPr algn="l">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1412875"/>
            <a:ext cx="10152062" cy="1075642"/>
          </a:xfrm>
        </p:spPr>
        <p:txBody>
          <a:bodyPr anchor="b">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name</a:t>
            </a:r>
          </a:p>
        </p:txBody>
      </p:sp>
      <p:sp>
        <p:nvSpPr>
          <p:cNvPr id="9"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0" name="TextBox 9"/>
          <p:cNvSpPr txBox="1"/>
          <p:nvPr/>
        </p:nvSpPr>
        <p:spPr>
          <a:xfrm>
            <a:off x="0" y="-135898"/>
            <a:ext cx="913712" cy="123111"/>
          </a:xfrm>
          <a:prstGeom prst="rect">
            <a:avLst/>
          </a:prstGeom>
          <a:noFill/>
        </p:spPr>
        <p:txBody>
          <a:bodyPr wrap="none" lIns="0" tIns="0" rIns="0" bIns="0" rtlCol="0">
            <a:spAutoFit/>
          </a:bodyPr>
          <a:lstStyle/>
          <a:p>
            <a:r>
              <a:rPr lang="en-US" sz="800" b="1">
                <a:solidFill>
                  <a:schemeClr val="accent1"/>
                </a:solidFill>
              </a:rPr>
              <a:t>Title Slide - Image</a:t>
            </a:r>
          </a:p>
        </p:txBody>
      </p:sp>
    </p:spTree>
    <p:extLst>
      <p:ext uri="{BB962C8B-B14F-4D97-AF65-F5344CB8AC3E}">
        <p14:creationId xmlns:p14="http://schemas.microsoft.com/office/powerpoint/2010/main" val="372394451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25 January 2021</a:t>
            </a:r>
            <a:endParaRPr lang="en-US"/>
          </a:p>
        </p:txBody>
      </p:sp>
      <p:sp>
        <p:nvSpPr>
          <p:cNvPr id="5" name="Footer Placeholder 4"/>
          <p:cNvSpPr>
            <a:spLocks noGrp="1"/>
          </p:cNvSpPr>
          <p:nvPr>
            <p:ph type="ftr" sz="quarter" idx="11"/>
          </p:nvPr>
        </p:nvSpPr>
        <p:spPr/>
        <p:txBody>
          <a:bodyPr/>
          <a:lstStyle/>
          <a:p>
            <a:r>
              <a:rPr lang="en-US"/>
              <a:t>Info class internal Department / Name / Subject</a:t>
            </a:r>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7" name="Title 6"/>
          <p:cNvSpPr>
            <a:spLocks noGrp="1"/>
          </p:cNvSpPr>
          <p:nvPr>
            <p:ph type="title" hasCustomPrompt="1"/>
          </p:nvPr>
        </p:nvSpPr>
        <p:spPr/>
        <p:txBody>
          <a:bodyPr/>
          <a:lstStyle/>
          <a:p>
            <a:r>
              <a:rPr lang="en-US"/>
              <a:t>Click to add title</a:t>
            </a:r>
          </a:p>
        </p:txBody>
      </p:sp>
      <p:sp>
        <p:nvSpPr>
          <p:cNvPr id="9" name="TextBox 8"/>
          <p:cNvSpPr txBox="1"/>
          <p:nvPr/>
        </p:nvSpPr>
        <p:spPr>
          <a:xfrm>
            <a:off x="0" y="-135898"/>
            <a:ext cx="876843" cy="123111"/>
          </a:xfrm>
          <a:prstGeom prst="rect">
            <a:avLst/>
          </a:prstGeom>
          <a:noFill/>
        </p:spPr>
        <p:txBody>
          <a:bodyPr wrap="none" lIns="0" tIns="0" rIns="0" bIns="0" rtlCol="0">
            <a:spAutoFit/>
          </a:bodyPr>
          <a:lstStyle/>
          <a:p>
            <a:r>
              <a:rPr lang="en-US" sz="800" b="1">
                <a:solidFill>
                  <a:schemeClr val="accent1"/>
                </a:solidFill>
              </a:rPr>
              <a:t>Title and Content</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04808854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1787096"/>
            <a:ext cx="3487103" cy="4162854"/>
          </a:xfrm>
        </p:spPr>
        <p:txBody>
          <a:bodyPr>
            <a:noAutofit/>
          </a:bodyPr>
          <a:lstStyle>
            <a:lvl1pPr>
              <a:defRPr sz="1600"/>
            </a:lvl1pPr>
            <a:lvl2pPr>
              <a:spcBef>
                <a:spcPts val="500"/>
              </a:spcBef>
              <a:defRPr sz="1600"/>
            </a:lvl2pPr>
            <a:lvl3pPr>
              <a:defRPr sz="1600"/>
            </a:lvl3pPr>
            <a:lvl4pPr>
              <a:defRPr sz="1600"/>
            </a:lvl4pPr>
            <a:lvl5pPr>
              <a:defRPr sz="16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25 January 2021</a:t>
            </a:r>
            <a:endParaRPr lang="en-US"/>
          </a:p>
        </p:txBody>
      </p:sp>
      <p:sp>
        <p:nvSpPr>
          <p:cNvPr id="5" name="Footer Placeholder 4"/>
          <p:cNvSpPr>
            <a:spLocks noGrp="1"/>
          </p:cNvSpPr>
          <p:nvPr>
            <p:ph type="ftr" sz="quarter" idx="11"/>
          </p:nvPr>
        </p:nvSpPr>
        <p:spPr/>
        <p:txBody>
          <a:bodyPr/>
          <a:lstStyle/>
          <a:p>
            <a:r>
              <a:rPr lang="en-US"/>
              <a:t>Info class internal Department / Name / Subject</a:t>
            </a:r>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8" name="Content Placeholder 2"/>
          <p:cNvSpPr>
            <a:spLocks noGrp="1"/>
          </p:cNvSpPr>
          <p:nvPr>
            <p:ph idx="13" hasCustomPrompt="1"/>
          </p:nvPr>
        </p:nvSpPr>
        <p:spPr>
          <a:xfrm>
            <a:off x="4348163" y="1787096"/>
            <a:ext cx="3487103" cy="4162854"/>
          </a:xfrm>
        </p:spPr>
        <p:txBody>
          <a:bodyPr>
            <a:noAutofit/>
          </a:bodyPr>
          <a:lstStyle>
            <a:lvl1pPr>
              <a:defRPr sz="1600"/>
            </a:lvl1pPr>
            <a:lvl2pPr>
              <a:spcBef>
                <a:spcPts val="500"/>
              </a:spcBef>
              <a:defRPr sz="1600"/>
            </a:lvl2pPr>
            <a:lvl3pPr>
              <a:defRPr sz="1600"/>
            </a:lvl3pPr>
            <a:lvl4pPr>
              <a:defRPr sz="1600"/>
            </a:lvl4pPr>
            <a:lvl5pPr>
              <a:defRPr sz="16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hasCustomPrompt="1"/>
          </p:nvPr>
        </p:nvSpPr>
        <p:spPr>
          <a:xfrm>
            <a:off x="8180389" y="1787096"/>
            <a:ext cx="3487103" cy="4162854"/>
          </a:xfrm>
        </p:spPr>
        <p:txBody>
          <a:bodyPr>
            <a:noAutofit/>
          </a:bodyPr>
          <a:lstStyle>
            <a:lvl1pPr>
              <a:defRPr sz="1600"/>
            </a:lvl1pPr>
            <a:lvl2pPr>
              <a:spcBef>
                <a:spcPts val="500"/>
              </a:spcBef>
              <a:defRPr sz="1600"/>
            </a:lvl2pPr>
            <a:lvl3pPr>
              <a:defRPr sz="1600"/>
            </a:lvl3pPr>
            <a:lvl4pPr>
              <a:defRPr sz="1600"/>
            </a:lvl4pPr>
            <a:lvl5pPr>
              <a:defRPr sz="16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p:nvSpPr>
        <p:spPr>
          <a:xfrm>
            <a:off x="0" y="-135898"/>
            <a:ext cx="732573" cy="123111"/>
          </a:xfrm>
          <a:prstGeom prst="rect">
            <a:avLst/>
          </a:prstGeom>
          <a:noFill/>
        </p:spPr>
        <p:txBody>
          <a:bodyPr wrap="none" lIns="0" tIns="0" rIns="0" bIns="0" rtlCol="0">
            <a:spAutoFit/>
          </a:bodyPr>
          <a:lstStyle/>
          <a:p>
            <a:r>
              <a:rPr lang="en-US" sz="800" b="1">
                <a:solidFill>
                  <a:schemeClr val="accent1"/>
                </a:solidFill>
              </a:rPr>
              <a:t>Three Content</a:t>
            </a:r>
          </a:p>
        </p:txBody>
      </p:sp>
      <p:pic>
        <p:nvPicPr>
          <p:cNvPr id="10"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16333118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25 January 2021</a:t>
            </a:r>
            <a:endParaRPr lang="en-US"/>
          </a:p>
        </p:txBody>
      </p:sp>
      <p:sp>
        <p:nvSpPr>
          <p:cNvPr id="3" name="Footer Placeholder 2"/>
          <p:cNvSpPr>
            <a:spLocks noGrp="1"/>
          </p:cNvSpPr>
          <p:nvPr>
            <p:ph type="ftr" sz="quarter" idx="11"/>
          </p:nvPr>
        </p:nvSpPr>
        <p:spPr/>
        <p:txBody>
          <a:bodyPr/>
          <a:lstStyle/>
          <a:p>
            <a:r>
              <a:rPr lang="en-US"/>
              <a:t>Info class internal Department / Name / Subject</a:t>
            </a:r>
          </a:p>
        </p:txBody>
      </p:sp>
      <p:sp>
        <p:nvSpPr>
          <p:cNvPr id="4" name="Slide Number Placeholder 3"/>
          <p:cNvSpPr>
            <a:spLocks noGrp="1"/>
          </p:cNvSpPr>
          <p:nvPr>
            <p:ph type="sldNum" sz="quarter" idx="12"/>
          </p:nvPr>
        </p:nvSpPr>
        <p:spPr/>
        <p:txBody>
          <a:bodyPr/>
          <a:lstStyle/>
          <a:p>
            <a:fld id="{0183C6E6-4335-4428-AB21-BBACF8148F3A}" type="slidenum">
              <a:rPr lang="en-US" smtClean="0"/>
              <a:t>‹#›</a:t>
            </a:fld>
            <a:endParaRPr lang="en-US"/>
          </a:p>
        </p:txBody>
      </p:sp>
      <p:sp>
        <p:nvSpPr>
          <p:cNvPr id="7" name="TextBox 6"/>
          <p:cNvSpPr txBox="1"/>
          <p:nvPr/>
        </p:nvSpPr>
        <p:spPr>
          <a:xfrm>
            <a:off x="0" y="-135898"/>
            <a:ext cx="282129" cy="123111"/>
          </a:xfrm>
          <a:prstGeom prst="rect">
            <a:avLst/>
          </a:prstGeom>
          <a:noFill/>
        </p:spPr>
        <p:txBody>
          <a:bodyPr wrap="none" lIns="0" tIns="0" rIns="0" bIns="0" rtlCol="0">
            <a:spAutoFit/>
          </a:bodyPr>
          <a:lstStyle/>
          <a:p>
            <a:r>
              <a:rPr lang="en-US" sz="800" b="1">
                <a:solidFill>
                  <a:schemeClr val="accent1"/>
                </a:solidFill>
              </a:rPr>
              <a:t>Blank</a:t>
            </a:r>
          </a:p>
        </p:txBody>
      </p:sp>
      <p:pic>
        <p:nvPicPr>
          <p:cNvPr id="6"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79091135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1787096"/>
            <a:ext cx="3492501" cy="4160344"/>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25 January 2021</a:t>
            </a:r>
            <a:endParaRPr lang="en-US"/>
          </a:p>
        </p:txBody>
      </p:sp>
      <p:sp>
        <p:nvSpPr>
          <p:cNvPr id="5" name="Footer Placeholder 4"/>
          <p:cNvSpPr>
            <a:spLocks noGrp="1"/>
          </p:cNvSpPr>
          <p:nvPr>
            <p:ph type="ftr" sz="quarter" idx="11"/>
          </p:nvPr>
        </p:nvSpPr>
        <p:spPr/>
        <p:txBody>
          <a:bodyPr/>
          <a:lstStyle/>
          <a:p>
            <a:r>
              <a:rPr lang="en-US"/>
              <a:t>Info class internal Department / Name / Subject</a:t>
            </a:r>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10" name="Picture Placeholder 9"/>
          <p:cNvSpPr>
            <a:spLocks noGrp="1"/>
          </p:cNvSpPr>
          <p:nvPr>
            <p:ph type="pic" sz="quarter" idx="13" hasCustomPrompt="1"/>
          </p:nvPr>
        </p:nvSpPr>
        <p:spPr>
          <a:xfrm>
            <a:off x="4348163" y="1773239"/>
            <a:ext cx="7327900" cy="4176712"/>
          </a:xfrm>
          <a:solidFill>
            <a:schemeClr val="accent3"/>
          </a:solidFill>
        </p:spPr>
        <p:txBody>
          <a:bodyPr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1" name="TextBox 10"/>
          <p:cNvSpPr txBox="1"/>
          <p:nvPr/>
        </p:nvSpPr>
        <p:spPr>
          <a:xfrm>
            <a:off x="0" y="-135898"/>
            <a:ext cx="545021" cy="123111"/>
          </a:xfrm>
          <a:prstGeom prst="rect">
            <a:avLst/>
          </a:prstGeom>
          <a:noFill/>
        </p:spPr>
        <p:txBody>
          <a:bodyPr wrap="none" lIns="0" tIns="0" rIns="0" bIns="0" rtlCol="0">
            <a:spAutoFit/>
          </a:bodyPr>
          <a:lstStyle/>
          <a:p>
            <a:r>
              <a:rPr lang="en-US" sz="800" b="1">
                <a:solidFill>
                  <a:schemeClr val="accent1"/>
                </a:solidFill>
              </a:rPr>
              <a:t>One Image</a:t>
            </a:r>
          </a:p>
        </p:txBody>
      </p:sp>
      <p:pic>
        <p:nvPicPr>
          <p:cNvPr id="9"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158514573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1787096"/>
            <a:ext cx="3492501" cy="4160344"/>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25 January 2021</a:t>
            </a:r>
            <a:endParaRPr lang="en-US"/>
          </a:p>
        </p:txBody>
      </p:sp>
      <p:sp>
        <p:nvSpPr>
          <p:cNvPr id="5" name="Footer Placeholder 4"/>
          <p:cNvSpPr>
            <a:spLocks noGrp="1"/>
          </p:cNvSpPr>
          <p:nvPr>
            <p:ph type="ftr" sz="quarter" idx="11"/>
          </p:nvPr>
        </p:nvSpPr>
        <p:spPr/>
        <p:txBody>
          <a:bodyPr/>
          <a:lstStyle/>
          <a:p>
            <a:r>
              <a:rPr lang="en-US"/>
              <a:t>Info class internal Department / Name / Subject</a:t>
            </a:r>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10" name="Picture Placeholder 9"/>
          <p:cNvSpPr>
            <a:spLocks noGrp="1"/>
          </p:cNvSpPr>
          <p:nvPr>
            <p:ph type="pic" sz="quarter" idx="13" hasCustomPrompt="1"/>
          </p:nvPr>
        </p:nvSpPr>
        <p:spPr>
          <a:xfrm>
            <a:off x="4348163" y="1773239"/>
            <a:ext cx="3495675" cy="4176712"/>
          </a:xfrm>
          <a:solidFill>
            <a:schemeClr val="accent3"/>
          </a:solidFill>
        </p:spPr>
        <p:txBody>
          <a:bodyPr lIns="360000" rIns="360000"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1" name="Picture Placeholder 9"/>
          <p:cNvSpPr>
            <a:spLocks noGrp="1"/>
          </p:cNvSpPr>
          <p:nvPr>
            <p:ph type="pic" sz="quarter" idx="14" hasCustomPrompt="1"/>
          </p:nvPr>
        </p:nvSpPr>
        <p:spPr>
          <a:xfrm>
            <a:off x="8180386" y="1773239"/>
            <a:ext cx="3495675" cy="4176712"/>
          </a:xfrm>
          <a:solidFill>
            <a:schemeClr val="accent3"/>
          </a:solidFill>
        </p:spPr>
        <p:txBody>
          <a:bodyPr lIns="360000" rIns="360000"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3" name="TextBox 12"/>
          <p:cNvSpPr txBox="1"/>
          <p:nvPr/>
        </p:nvSpPr>
        <p:spPr>
          <a:xfrm>
            <a:off x="0" y="-135898"/>
            <a:ext cx="612347" cy="123111"/>
          </a:xfrm>
          <a:prstGeom prst="rect">
            <a:avLst/>
          </a:prstGeom>
          <a:noFill/>
        </p:spPr>
        <p:txBody>
          <a:bodyPr wrap="none" lIns="0" tIns="0" rIns="0" bIns="0" rtlCol="0">
            <a:spAutoFit/>
          </a:bodyPr>
          <a:lstStyle/>
          <a:p>
            <a:r>
              <a:rPr lang="en-US" sz="800" b="1">
                <a:solidFill>
                  <a:schemeClr val="accent1"/>
                </a:solidFill>
              </a:rPr>
              <a:t>Two Images</a:t>
            </a:r>
          </a:p>
        </p:txBody>
      </p:sp>
      <p:pic>
        <p:nvPicPr>
          <p:cNvPr id="12"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137575511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4042611"/>
            <a:ext cx="3492501" cy="19073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25 January 2021</a:t>
            </a:r>
            <a:endParaRPr lang="en-US"/>
          </a:p>
        </p:txBody>
      </p:sp>
      <p:sp>
        <p:nvSpPr>
          <p:cNvPr id="5" name="Footer Placeholder 4"/>
          <p:cNvSpPr>
            <a:spLocks noGrp="1"/>
          </p:cNvSpPr>
          <p:nvPr>
            <p:ph type="ftr" sz="quarter" idx="11"/>
          </p:nvPr>
        </p:nvSpPr>
        <p:spPr/>
        <p:txBody>
          <a:bodyPr/>
          <a:lstStyle/>
          <a:p>
            <a:r>
              <a:rPr lang="en-US"/>
              <a:t>Info class internal Department / Name / Subject</a:t>
            </a:r>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10" name="Picture Placeholder 9"/>
          <p:cNvSpPr>
            <a:spLocks noGrp="1"/>
          </p:cNvSpPr>
          <p:nvPr>
            <p:ph type="pic" sz="quarter" idx="13" hasCustomPrompt="1"/>
          </p:nvPr>
        </p:nvSpPr>
        <p:spPr>
          <a:xfrm>
            <a:off x="512763" y="1773239"/>
            <a:ext cx="3495675" cy="1987490"/>
          </a:xfrm>
          <a:solidFill>
            <a:schemeClr val="accent3"/>
          </a:solidFill>
        </p:spPr>
        <p:txBody>
          <a:bodyPr lIns="360000" rIns="360000"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2" name="Content Placeholder 2"/>
          <p:cNvSpPr>
            <a:spLocks noGrp="1"/>
          </p:cNvSpPr>
          <p:nvPr>
            <p:ph idx="15" hasCustomPrompt="1"/>
          </p:nvPr>
        </p:nvSpPr>
        <p:spPr>
          <a:xfrm>
            <a:off x="4349748" y="4042611"/>
            <a:ext cx="3492501" cy="19073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p:cNvSpPr>
            <a:spLocks noGrp="1"/>
          </p:cNvSpPr>
          <p:nvPr>
            <p:ph type="pic" sz="quarter" idx="16" hasCustomPrompt="1"/>
          </p:nvPr>
        </p:nvSpPr>
        <p:spPr>
          <a:xfrm>
            <a:off x="4346574" y="1773239"/>
            <a:ext cx="3495675" cy="1987490"/>
          </a:xfrm>
          <a:solidFill>
            <a:schemeClr val="accent3"/>
          </a:solidFill>
        </p:spPr>
        <p:txBody>
          <a:bodyPr lIns="360000" rIns="360000" anchor="ctr">
            <a:normAutofit/>
          </a:bodyPr>
          <a:lstStyle>
            <a:lvl1pPr marL="0" marR="0" indent="0" algn="ctr" defTabSz="914400" rtl="0" eaLnBrk="1" fontAlgn="auto" latinLnBrk="0" hangingPunct="1">
              <a:lnSpc>
                <a:spcPct val="100000"/>
              </a:lnSpc>
              <a:spcBef>
                <a:spcPts val="1500"/>
              </a:spcBef>
              <a:spcAft>
                <a:spcPts val="0"/>
              </a:spcAft>
              <a:buClr>
                <a:schemeClr val="accent1"/>
              </a:buClr>
              <a:buSzTx/>
              <a:buFont typeface="Arial" panose="020B0604020202020204" pitchFamily="34" charset="0"/>
              <a:buNone/>
              <a:tabLst/>
              <a:defRPr sz="1000"/>
            </a:lvl1pPr>
          </a:lstStyle>
          <a:p>
            <a:r>
              <a:rPr lang="sv-SE"/>
              <a:t>Click to add picture or use an </a:t>
            </a:r>
            <a:r>
              <a:rPr lang="en-US"/>
              <a:t>image from Scania Image Bank</a:t>
            </a:r>
            <a:endParaRPr lang="sv-SE"/>
          </a:p>
        </p:txBody>
      </p:sp>
      <p:sp>
        <p:nvSpPr>
          <p:cNvPr id="14" name="Content Placeholder 2"/>
          <p:cNvSpPr>
            <a:spLocks noGrp="1"/>
          </p:cNvSpPr>
          <p:nvPr>
            <p:ph idx="17" hasCustomPrompt="1"/>
          </p:nvPr>
        </p:nvSpPr>
        <p:spPr>
          <a:xfrm>
            <a:off x="8183559" y="4042611"/>
            <a:ext cx="3492501" cy="19073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Picture Placeholder 9"/>
          <p:cNvSpPr>
            <a:spLocks noGrp="1"/>
          </p:cNvSpPr>
          <p:nvPr>
            <p:ph type="pic" sz="quarter" idx="18" hasCustomPrompt="1"/>
          </p:nvPr>
        </p:nvSpPr>
        <p:spPr>
          <a:xfrm>
            <a:off x="8180385" y="1773239"/>
            <a:ext cx="3495675" cy="1987490"/>
          </a:xfrm>
          <a:solidFill>
            <a:schemeClr val="accent3"/>
          </a:solidFill>
        </p:spPr>
        <p:txBody>
          <a:bodyPr lIns="360000" rIns="360000" anchor="ctr">
            <a:normAutofit/>
          </a:bodyPr>
          <a:lstStyle>
            <a:lvl1pPr marL="0" marR="0" indent="0" algn="ctr" defTabSz="914400" rtl="0" eaLnBrk="1" fontAlgn="auto" latinLnBrk="0" hangingPunct="1">
              <a:lnSpc>
                <a:spcPct val="100000"/>
              </a:lnSpc>
              <a:spcBef>
                <a:spcPts val="1500"/>
              </a:spcBef>
              <a:spcAft>
                <a:spcPts val="0"/>
              </a:spcAft>
              <a:buClr>
                <a:schemeClr val="accent1"/>
              </a:buClr>
              <a:buSzTx/>
              <a:buFont typeface="Arial" panose="020B0604020202020204" pitchFamily="34" charset="0"/>
              <a:buNone/>
              <a:tabLst/>
              <a:defRPr sz="1000"/>
            </a:lvl1pPr>
          </a:lstStyle>
          <a:p>
            <a:r>
              <a:rPr lang="sv-SE"/>
              <a:t>Click to add picture or use an </a:t>
            </a:r>
            <a:r>
              <a:rPr lang="en-US"/>
              <a:t>image from Scania Image Bank</a:t>
            </a:r>
            <a:endParaRPr lang="sv-SE"/>
          </a:p>
        </p:txBody>
      </p:sp>
      <p:sp>
        <p:nvSpPr>
          <p:cNvPr id="17" name="TextBox 16"/>
          <p:cNvSpPr txBox="1"/>
          <p:nvPr/>
        </p:nvSpPr>
        <p:spPr>
          <a:xfrm>
            <a:off x="0" y="-135898"/>
            <a:ext cx="690895" cy="123111"/>
          </a:xfrm>
          <a:prstGeom prst="rect">
            <a:avLst/>
          </a:prstGeom>
          <a:noFill/>
        </p:spPr>
        <p:txBody>
          <a:bodyPr wrap="none" lIns="0" tIns="0" rIns="0" bIns="0" rtlCol="0">
            <a:spAutoFit/>
          </a:bodyPr>
          <a:lstStyle/>
          <a:p>
            <a:r>
              <a:rPr lang="en-US" sz="800" b="1">
                <a:solidFill>
                  <a:schemeClr val="accent1"/>
                </a:solidFill>
              </a:rPr>
              <a:t>Three Images</a:t>
            </a:r>
          </a:p>
        </p:txBody>
      </p:sp>
      <p:pic>
        <p:nvPicPr>
          <p:cNvPr id="16"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56043225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365125"/>
            <a:ext cx="10585556" cy="1047750"/>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515937" y="1787096"/>
            <a:ext cx="11160124" cy="41628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5936" y="6396945"/>
            <a:ext cx="1044000" cy="213783"/>
          </a:xfrm>
          <a:prstGeom prst="rect">
            <a:avLst/>
          </a:prstGeom>
        </p:spPr>
        <p:txBody>
          <a:bodyPr vert="horz" lIns="0" tIns="0" rIns="0" bIns="0" rtlCol="0" anchor="ctr"/>
          <a:lstStyle>
            <a:lvl1pPr algn="l">
              <a:defRPr sz="800">
                <a:solidFill>
                  <a:schemeClr val="accent1"/>
                </a:solidFill>
              </a:defRPr>
            </a:lvl1pPr>
          </a:lstStyle>
          <a:p>
            <a:r>
              <a:rPr lang="sv-SE"/>
              <a:t>25 January 2021</a:t>
            </a:r>
            <a:endParaRPr lang="en-US"/>
          </a:p>
        </p:txBody>
      </p:sp>
      <p:sp>
        <p:nvSpPr>
          <p:cNvPr id="5" name="Footer Placeholder 4"/>
          <p:cNvSpPr>
            <a:spLocks noGrp="1"/>
          </p:cNvSpPr>
          <p:nvPr>
            <p:ph type="ftr" sz="quarter" idx="3"/>
          </p:nvPr>
        </p:nvSpPr>
        <p:spPr>
          <a:xfrm>
            <a:off x="1602096" y="6396945"/>
            <a:ext cx="6593660" cy="213783"/>
          </a:xfrm>
          <a:prstGeom prst="rect">
            <a:avLst/>
          </a:prstGeom>
        </p:spPr>
        <p:txBody>
          <a:bodyPr vert="horz" lIns="0" tIns="0" rIns="0" bIns="0" rtlCol="0" anchor="ctr"/>
          <a:lstStyle>
            <a:lvl1pPr algn="l">
              <a:defRPr sz="800">
                <a:solidFill>
                  <a:schemeClr val="accent1"/>
                </a:solidFill>
              </a:defRPr>
            </a:lvl1pPr>
          </a:lstStyle>
          <a:p>
            <a:r>
              <a:rPr lang="en-US"/>
              <a:t>Info class internal Department / Name / Subject</a:t>
            </a:r>
          </a:p>
        </p:txBody>
      </p:sp>
      <p:sp>
        <p:nvSpPr>
          <p:cNvPr id="6" name="Slide Number Placeholder 5"/>
          <p:cNvSpPr>
            <a:spLocks noGrp="1"/>
          </p:cNvSpPr>
          <p:nvPr>
            <p:ph type="sldNum" sz="quarter" idx="4"/>
          </p:nvPr>
        </p:nvSpPr>
        <p:spPr>
          <a:xfrm>
            <a:off x="11169226" y="6396945"/>
            <a:ext cx="506835" cy="213783"/>
          </a:xfrm>
          <a:prstGeom prst="rect">
            <a:avLst/>
          </a:prstGeom>
        </p:spPr>
        <p:txBody>
          <a:bodyPr vert="horz" lIns="0" tIns="0" rIns="0" bIns="0" rtlCol="0" anchor="ctr"/>
          <a:lstStyle>
            <a:lvl1pPr algn="r">
              <a:defRPr sz="800">
                <a:solidFill>
                  <a:schemeClr val="accent1"/>
                </a:solidFill>
              </a:defRPr>
            </a:lvl1pPr>
          </a:lstStyle>
          <a:p>
            <a:fld id="{0183C6E6-4335-4428-AB21-BBACF8148F3A}" type="slidenum">
              <a:rPr lang="en-US" smtClean="0"/>
              <a:pPr/>
              <a:t>‹#›</a:t>
            </a:fld>
            <a:endParaRPr lang="en-US"/>
          </a:p>
        </p:txBody>
      </p:sp>
      <p:sp>
        <p:nvSpPr>
          <p:cNvPr id="22" name="xxLanguageTextBox"/>
          <p:cNvSpPr/>
          <p:nvPr>
            <p:custDataLst>
              <p:tags r:id="rId20"/>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xxLanguageTextBox">
            <a:extLst>
              <a:ext uri="{FF2B5EF4-FFF2-40B4-BE49-F238E27FC236}">
                <a16:creationId xmlns:a16="http://schemas.microsoft.com/office/drawing/2014/main" id="{DD206EDB-3211-4309-AC74-D529EDAE1CC0}"/>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xxVersionTextBox">
            <a:extLst>
              <a:ext uri="{FF2B5EF4-FFF2-40B4-BE49-F238E27FC236}">
                <a16:creationId xmlns:a16="http://schemas.microsoft.com/office/drawing/2014/main" id="{8B7B21F6-5637-418A-B49C-07902D9FBF87}"/>
              </a:ext>
            </a:extLst>
          </p:cNvPr>
          <p:cNvSpPr/>
          <p:nvPr userDrawn="1">
            <p:custDataLst>
              <p:tags r:id="rId22"/>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err="1"/>
          </a:p>
        </p:txBody>
      </p:sp>
      <p:pic>
        <p:nvPicPr>
          <p:cNvPr id="10" name="CoBranding">
            <a:extLst>
              <a:ext uri="{FF2B5EF4-FFF2-40B4-BE49-F238E27FC236}">
                <a16:creationId xmlns:a16="http://schemas.microsoft.com/office/drawing/2014/main" id="{0C034405-3F83-4DB4-937B-D505BB4F9ADE}"/>
              </a:ext>
            </a:extLst>
          </p:cNvPr>
          <p:cNvPicPr>
            <a:picLocks noChangeAspect="1"/>
          </p:cNvPicPr>
          <p:nvPr userDrawn="1"/>
        </p:nvPicPr>
        <p:blipFill>
          <a:blip r:embed="rId23"/>
          <a:stretch>
            <a:fillRect/>
          </a:stretch>
        </p:blipFill>
        <p:spPr>
          <a:xfrm>
            <a:off x="514800" y="288000"/>
            <a:ext cx="501624" cy="496800"/>
          </a:xfrm>
          <a:prstGeom prst="rect">
            <a:avLst/>
          </a:prstGeom>
        </p:spPr>
      </p:pic>
      <p:pic>
        <p:nvPicPr>
          <p:cNvPr id="11" name="Picture 10">
            <a:extLst>
              <a:ext uri="{FF2B5EF4-FFF2-40B4-BE49-F238E27FC236}">
                <a16:creationId xmlns:a16="http://schemas.microsoft.com/office/drawing/2014/main" id="{42B3533C-8592-45B4-B4AE-E8C0D2AD2CF1}"/>
              </a:ext>
            </a:extLst>
          </p:cNvPr>
          <p:cNvPicPr>
            <a:picLocks noChangeAspect="1"/>
          </p:cNvPicPr>
          <p:nvPr userDrawn="1"/>
        </p:nvPicPr>
        <p:blipFill>
          <a:blip r:embed="rId24"/>
          <a:stretch>
            <a:fillRect/>
          </a:stretch>
        </p:blipFill>
        <p:spPr>
          <a:xfrm>
            <a:off x="1129376" y="291177"/>
            <a:ext cx="1867824" cy="468202"/>
          </a:xfrm>
          <a:prstGeom prst="rect">
            <a:avLst/>
          </a:prstGeom>
          <a:solidFill>
            <a:schemeClr val="bg1"/>
          </a:solidFill>
        </p:spPr>
      </p:pic>
      <p:pic>
        <p:nvPicPr>
          <p:cNvPr id="12" name="Picture 11">
            <a:extLst>
              <a:ext uri="{FF2B5EF4-FFF2-40B4-BE49-F238E27FC236}">
                <a16:creationId xmlns:a16="http://schemas.microsoft.com/office/drawing/2014/main" id="{0A3955C0-8B3C-4A78-A69B-238ED8D550F5}"/>
              </a:ext>
            </a:extLst>
          </p:cNvPr>
          <p:cNvPicPr>
            <a:picLocks noChangeAspect="1"/>
          </p:cNvPicPr>
          <p:nvPr userDrawn="1"/>
        </p:nvPicPr>
        <p:blipFill>
          <a:blip r:embed="rId25">
            <a:extLst>
              <a:ext uri="{BEBA8EAE-BF5A-486C-A8C5-ECC9F3942E4B}">
                <a14:imgProps xmlns:a14="http://schemas.microsoft.com/office/drawing/2010/main">
                  <a14:imgLayer r:embed="rId26">
                    <a14:imgEffect>
                      <a14:artisticPhotocopy/>
                    </a14:imgEffect>
                    <a14:imgEffect>
                      <a14:colorTemperature colorTemp="11200"/>
                    </a14:imgEffect>
                    <a14:imgEffect>
                      <a14:saturation sat="0"/>
                    </a14:imgEffect>
                  </a14:imgLayer>
                </a14:imgProps>
              </a:ext>
            </a:extLst>
          </a:blip>
          <a:stretch>
            <a:fillRect/>
          </a:stretch>
        </p:blipFill>
        <p:spPr>
          <a:xfrm>
            <a:off x="3176654" y="295638"/>
            <a:ext cx="785218" cy="459279"/>
          </a:xfrm>
          <a:prstGeom prst="rect">
            <a:avLst/>
          </a:prstGeom>
        </p:spPr>
      </p:pic>
    </p:spTree>
    <p:extLst>
      <p:ext uri="{BB962C8B-B14F-4D97-AF65-F5344CB8AC3E}">
        <p14:creationId xmlns:p14="http://schemas.microsoft.com/office/powerpoint/2010/main" val="997946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Scania Office Bold" panose="00000800000000000000" pitchFamily="2" charset="0"/>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accent1"/>
          </a:solidFill>
          <a:latin typeface="+mn-lt"/>
          <a:ea typeface="+mn-ea"/>
          <a:cs typeface="+mn-cs"/>
        </a:defRPr>
      </a:lvl1pPr>
      <a:lvl2pPr marL="536575" indent="-268288" algn="l" defTabSz="914400" rtl="0" eaLnBrk="1" latinLnBrk="0" hangingPunct="1">
        <a:lnSpc>
          <a:spcPct val="90000"/>
        </a:lnSpc>
        <a:spcBef>
          <a:spcPts val="1200"/>
        </a:spcBef>
        <a:buClr>
          <a:schemeClr val="accent1"/>
        </a:buClr>
        <a:buFontTx/>
        <a:buChar char="−"/>
        <a:defRPr sz="2000" kern="1200">
          <a:solidFill>
            <a:schemeClr val="accent1"/>
          </a:solidFill>
          <a:latin typeface="+mn-lt"/>
          <a:ea typeface="+mn-ea"/>
          <a:cs typeface="+mn-cs"/>
        </a:defRPr>
      </a:lvl2pPr>
      <a:lvl3pPr marL="893763"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3pPr>
      <a:lvl4pPr marL="1258888" indent="-365125"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4pPr>
      <a:lvl5pPr marL="1616075"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5pPr>
      <a:lvl6pPr marL="1974850" indent="-358775"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6pPr>
      <a:lvl7pPr marL="2335213" indent="-360363"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7pPr>
      <a:lvl8pPr marL="2687638" indent="-352425"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8pPr>
      <a:lvl9pPr marL="3048000" indent="-360363"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userDrawn="1">
          <p15:clr>
            <a:srgbClr val="F26B43"/>
          </p15:clr>
        </p15:guide>
        <p15:guide id="13" pos="325" userDrawn="1">
          <p15:clr>
            <a:srgbClr val="F26B43"/>
          </p15:clr>
        </p15:guide>
        <p15:guide id="14" pos="7355" userDrawn="1">
          <p15:clr>
            <a:srgbClr val="F26B43"/>
          </p15:clr>
        </p15:guide>
        <p15:guide id="15" pos="2739" userDrawn="1">
          <p15:clr>
            <a:srgbClr val="F26B43"/>
          </p15:clr>
        </p15:guide>
        <p15:guide id="16" pos="5155" userDrawn="1">
          <p15:clr>
            <a:srgbClr val="F26B43"/>
          </p15:clr>
        </p15:guide>
        <p15:guide id="17" orient="horz" pos="1117" userDrawn="1">
          <p15:clr>
            <a:srgbClr val="F26B43"/>
          </p15:clr>
        </p15:guide>
        <p15:guide id="18" orient="horz" pos="3748" userDrawn="1">
          <p15:clr>
            <a:srgbClr val="F26B43"/>
          </p15:clr>
        </p15:guide>
        <p15:guide id="19" pos="2525" userDrawn="1">
          <p15:clr>
            <a:srgbClr val="F26B43"/>
          </p15:clr>
        </p15:guide>
        <p15:guide id="20" pos="4941" userDrawn="1">
          <p15:clr>
            <a:srgbClr val="F26B43"/>
          </p15:clr>
        </p15:guide>
        <p15:guide id="21" orient="horz" pos="890" userDrawn="1">
          <p15:clr>
            <a:srgbClr val="F26B43"/>
          </p15:clr>
        </p15:guide>
        <p15:guide id="2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DDBA-47D8-42CD-9F3C-30ABB3B9ED59}"/>
              </a:ext>
            </a:extLst>
          </p:cNvPr>
          <p:cNvSpPr>
            <a:spLocks noGrp="1"/>
          </p:cNvSpPr>
          <p:nvPr>
            <p:ph type="ctrTitle"/>
          </p:nvPr>
        </p:nvSpPr>
        <p:spPr/>
        <p:txBody>
          <a:bodyPr/>
          <a:lstStyle/>
          <a:p>
            <a:r>
              <a:rPr lang="sv-SE" sz="4800" dirty="0" err="1"/>
              <a:t>Halftime</a:t>
            </a:r>
            <a:r>
              <a:rPr lang="sv-SE" sz="4800" dirty="0"/>
              <a:t> presentation</a:t>
            </a:r>
          </a:p>
        </p:txBody>
      </p:sp>
      <p:sp>
        <p:nvSpPr>
          <p:cNvPr id="3" name="Subtitle 2">
            <a:extLst>
              <a:ext uri="{FF2B5EF4-FFF2-40B4-BE49-F238E27FC236}">
                <a16:creationId xmlns:a16="http://schemas.microsoft.com/office/drawing/2014/main" id="{4228C2BE-A805-4C8D-BC9B-AF5A891BA74E}"/>
              </a:ext>
            </a:extLst>
          </p:cNvPr>
          <p:cNvSpPr>
            <a:spLocks noGrp="1"/>
          </p:cNvSpPr>
          <p:nvPr>
            <p:ph type="subTitle" idx="1"/>
          </p:nvPr>
        </p:nvSpPr>
        <p:spPr/>
        <p:txBody>
          <a:bodyPr/>
          <a:lstStyle/>
          <a:p>
            <a:r>
              <a:rPr lang="sv-SE" dirty="0"/>
              <a:t>Erik Branzén &amp; Jesper Englund</a:t>
            </a:r>
          </a:p>
        </p:txBody>
      </p:sp>
    </p:spTree>
    <p:extLst>
      <p:ext uri="{BB962C8B-B14F-4D97-AF65-F5344CB8AC3E}">
        <p14:creationId xmlns:p14="http://schemas.microsoft.com/office/powerpoint/2010/main" val="159730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E24DAD-61AA-491E-B1ED-65B416B82E9C}"/>
              </a:ext>
            </a:extLst>
          </p:cNvPr>
          <p:cNvSpPr>
            <a:spLocks noGrp="1"/>
          </p:cNvSpPr>
          <p:nvPr>
            <p:ph type="dt" sz="half" idx="10"/>
          </p:nvPr>
        </p:nvSpPr>
        <p:spPr/>
        <p:txBody>
          <a:bodyPr/>
          <a:lstStyle/>
          <a:p>
            <a:r>
              <a:rPr lang="sv-SE"/>
              <a:t>25 January 2021</a:t>
            </a:r>
            <a:endParaRPr lang="en-US"/>
          </a:p>
        </p:txBody>
      </p:sp>
      <p:sp>
        <p:nvSpPr>
          <p:cNvPr id="4" name="Footer Placeholder 3">
            <a:extLst>
              <a:ext uri="{FF2B5EF4-FFF2-40B4-BE49-F238E27FC236}">
                <a16:creationId xmlns:a16="http://schemas.microsoft.com/office/drawing/2014/main" id="{73269D5D-2FA9-4AEE-91DA-BA732CAC9DFC}"/>
              </a:ext>
            </a:extLst>
          </p:cNvPr>
          <p:cNvSpPr>
            <a:spLocks noGrp="1"/>
          </p:cNvSpPr>
          <p:nvPr>
            <p:ph type="ftr" sz="quarter" idx="11"/>
          </p:nvPr>
        </p:nvSpPr>
        <p:spPr/>
        <p:txBody>
          <a:bodyPr/>
          <a:lstStyle/>
          <a:p>
            <a:r>
              <a:rPr lang="en-US"/>
              <a:t>Info class internal Department / Name / Subject</a:t>
            </a:r>
          </a:p>
        </p:txBody>
      </p:sp>
      <p:sp>
        <p:nvSpPr>
          <p:cNvPr id="5" name="Slide Number Placeholder 4">
            <a:extLst>
              <a:ext uri="{FF2B5EF4-FFF2-40B4-BE49-F238E27FC236}">
                <a16:creationId xmlns:a16="http://schemas.microsoft.com/office/drawing/2014/main" id="{D92F5C65-BE5F-4548-9177-67F7C126E97E}"/>
              </a:ext>
            </a:extLst>
          </p:cNvPr>
          <p:cNvSpPr>
            <a:spLocks noGrp="1"/>
          </p:cNvSpPr>
          <p:nvPr>
            <p:ph type="sldNum" sz="quarter" idx="12"/>
          </p:nvPr>
        </p:nvSpPr>
        <p:spPr/>
        <p:txBody>
          <a:bodyPr/>
          <a:lstStyle/>
          <a:p>
            <a:fld id="{0183C6E6-4335-4428-AB21-BBACF8148F3A}" type="slidenum">
              <a:rPr lang="en-US" smtClean="0"/>
              <a:t>10</a:t>
            </a:fld>
            <a:endParaRPr lang="en-US"/>
          </a:p>
        </p:txBody>
      </p:sp>
      <p:sp>
        <p:nvSpPr>
          <p:cNvPr id="6" name="Title 5">
            <a:extLst>
              <a:ext uri="{FF2B5EF4-FFF2-40B4-BE49-F238E27FC236}">
                <a16:creationId xmlns:a16="http://schemas.microsoft.com/office/drawing/2014/main" id="{2B004C64-B9D5-46CB-87D4-520A932CD770}"/>
              </a:ext>
            </a:extLst>
          </p:cNvPr>
          <p:cNvSpPr>
            <a:spLocks noGrp="1"/>
          </p:cNvSpPr>
          <p:nvPr>
            <p:ph type="title"/>
          </p:nvPr>
        </p:nvSpPr>
        <p:spPr>
          <a:xfrm>
            <a:off x="515938" y="466113"/>
            <a:ext cx="10585556" cy="1047750"/>
          </a:xfrm>
        </p:spPr>
        <p:txBody>
          <a:bodyPr/>
          <a:lstStyle/>
          <a:p>
            <a:r>
              <a:rPr lang="en-US" dirty="0">
                <a:latin typeface="Scania Office Bold"/>
              </a:rPr>
              <a:t>RESULTS - DIAGNOSTICS</a:t>
            </a:r>
            <a:endParaRPr lang="en-US" dirty="0"/>
          </a:p>
        </p:txBody>
      </p:sp>
      <p:sp>
        <p:nvSpPr>
          <p:cNvPr id="10" name="Content Placeholder 9">
            <a:extLst>
              <a:ext uri="{FF2B5EF4-FFF2-40B4-BE49-F238E27FC236}">
                <a16:creationId xmlns:a16="http://schemas.microsoft.com/office/drawing/2014/main" id="{90621EC6-7560-4BC6-96EE-ECCF79446F2F}"/>
              </a:ext>
            </a:extLst>
          </p:cNvPr>
          <p:cNvSpPr>
            <a:spLocks noGrp="1"/>
          </p:cNvSpPr>
          <p:nvPr>
            <p:ph idx="1"/>
          </p:nvPr>
        </p:nvSpPr>
        <p:spPr/>
        <p:txBody>
          <a:bodyPr/>
          <a:lstStyle/>
          <a:p>
            <a:r>
              <a:rPr lang="sv-SE" dirty="0" err="1"/>
              <a:t>Algorithm</a:t>
            </a:r>
            <a:r>
              <a:rPr lang="sv-SE" dirty="0"/>
              <a:t> </a:t>
            </a:r>
            <a:r>
              <a:rPr lang="sv-SE" dirty="0" err="1"/>
              <a:t>combines</a:t>
            </a:r>
            <a:r>
              <a:rPr lang="sv-SE" dirty="0"/>
              <a:t> the list </a:t>
            </a:r>
            <a:r>
              <a:rPr lang="sv-SE" dirty="0" err="1"/>
              <a:t>of</a:t>
            </a:r>
            <a:r>
              <a:rPr lang="sv-SE" dirty="0"/>
              <a:t> symptoms/</a:t>
            </a:r>
            <a:r>
              <a:rPr lang="sv-SE" dirty="0" err="1"/>
              <a:t>warnings</a:t>
            </a:r>
            <a:r>
              <a:rPr lang="sv-SE" dirty="0"/>
              <a:t> and </a:t>
            </a:r>
            <a:r>
              <a:rPr lang="sv-SE" dirty="0" err="1"/>
              <a:t>determines</a:t>
            </a:r>
            <a:r>
              <a:rPr lang="sv-SE" dirty="0"/>
              <a:t> </a:t>
            </a:r>
            <a:r>
              <a:rPr lang="sv-SE" dirty="0" err="1"/>
              <a:t>fault</a:t>
            </a:r>
            <a:r>
              <a:rPr lang="sv-SE" dirty="0"/>
              <a:t> via </a:t>
            </a:r>
            <a:r>
              <a:rPr lang="sv-SE" dirty="0" err="1"/>
              <a:t>probabilistic</a:t>
            </a:r>
            <a:r>
              <a:rPr lang="sv-SE" dirty="0"/>
              <a:t> </a:t>
            </a:r>
            <a:r>
              <a:rPr lang="sv-SE" dirty="0" err="1"/>
              <a:t>model</a:t>
            </a:r>
            <a:r>
              <a:rPr lang="sv-SE" dirty="0"/>
              <a:t>.</a:t>
            </a:r>
          </a:p>
          <a:p>
            <a:r>
              <a:rPr lang="sv-SE" dirty="0"/>
              <a:t>The </a:t>
            </a:r>
            <a:r>
              <a:rPr lang="sv-SE" dirty="0" err="1"/>
              <a:t>fault</a:t>
            </a:r>
            <a:r>
              <a:rPr lang="sv-SE" dirty="0"/>
              <a:t> is not </a:t>
            </a:r>
            <a:r>
              <a:rPr lang="sv-SE" dirty="0" err="1"/>
              <a:t>always</a:t>
            </a:r>
            <a:r>
              <a:rPr lang="sv-SE" dirty="0"/>
              <a:t> </a:t>
            </a:r>
            <a:r>
              <a:rPr lang="sv-SE" dirty="0" err="1"/>
              <a:t>correct</a:t>
            </a:r>
            <a:r>
              <a:rPr lang="sv-SE" dirty="0"/>
              <a:t> </a:t>
            </a:r>
            <a:r>
              <a:rPr lang="sv-SE" dirty="0" err="1"/>
              <a:t>but</a:t>
            </a:r>
            <a:r>
              <a:rPr lang="sv-SE" dirty="0"/>
              <a:t> </a:t>
            </a:r>
            <a:r>
              <a:rPr lang="sv-SE" dirty="0" err="1"/>
              <a:t>will</a:t>
            </a:r>
            <a:r>
              <a:rPr lang="sv-SE" dirty="0"/>
              <a:t> fall in the </a:t>
            </a:r>
            <a:r>
              <a:rPr lang="sv-SE" dirty="0" err="1"/>
              <a:t>correct</a:t>
            </a:r>
            <a:r>
              <a:rPr lang="sv-SE" dirty="0"/>
              <a:t> </a:t>
            </a:r>
            <a:r>
              <a:rPr lang="sv-SE" dirty="0" err="1"/>
              <a:t>category</a:t>
            </a:r>
            <a:r>
              <a:rPr lang="sv-SE" dirty="0"/>
              <a:t> </a:t>
            </a:r>
            <a:r>
              <a:rPr lang="sv-SE" dirty="0" err="1"/>
              <a:t>of</a:t>
            </a:r>
            <a:r>
              <a:rPr lang="sv-SE" dirty="0"/>
              <a:t> </a:t>
            </a:r>
            <a:r>
              <a:rPr lang="sv-SE" dirty="0" err="1"/>
              <a:t>faults</a:t>
            </a:r>
            <a:r>
              <a:rPr lang="sv-SE" dirty="0"/>
              <a:t> i.e. flat </a:t>
            </a:r>
            <a:r>
              <a:rPr lang="sv-SE" dirty="0" err="1"/>
              <a:t>tire</a:t>
            </a:r>
            <a:r>
              <a:rPr lang="sv-SE" dirty="0"/>
              <a:t>, </a:t>
            </a:r>
            <a:r>
              <a:rPr lang="sv-SE" dirty="0" err="1"/>
              <a:t>something</a:t>
            </a:r>
            <a:r>
              <a:rPr lang="sv-SE" dirty="0"/>
              <a:t> stuck in </a:t>
            </a:r>
            <a:r>
              <a:rPr lang="sv-SE" dirty="0" err="1"/>
              <a:t>tire</a:t>
            </a:r>
            <a:r>
              <a:rPr lang="sv-SE" dirty="0"/>
              <a:t> and </a:t>
            </a:r>
            <a:r>
              <a:rPr lang="sv-SE" dirty="0" err="1"/>
              <a:t>bearing</a:t>
            </a:r>
            <a:r>
              <a:rPr lang="sv-SE" dirty="0"/>
              <a:t> </a:t>
            </a:r>
            <a:r>
              <a:rPr lang="sv-SE" dirty="0" err="1"/>
              <a:t>fault</a:t>
            </a:r>
            <a:r>
              <a:rPr lang="sv-SE" dirty="0"/>
              <a:t> </a:t>
            </a:r>
            <a:r>
              <a:rPr lang="sv-SE" dirty="0" err="1"/>
              <a:t>are</a:t>
            </a:r>
            <a:r>
              <a:rPr lang="sv-SE" dirty="0"/>
              <a:t> in the same </a:t>
            </a:r>
            <a:r>
              <a:rPr lang="sv-SE" dirty="0" err="1"/>
              <a:t>category</a:t>
            </a:r>
            <a:r>
              <a:rPr lang="sv-SE" dirty="0"/>
              <a:t>.</a:t>
            </a:r>
          </a:p>
          <a:p>
            <a:r>
              <a:rPr lang="sv-SE" dirty="0"/>
              <a:t>The </a:t>
            </a:r>
            <a:r>
              <a:rPr lang="sv-SE" dirty="0" err="1"/>
              <a:t>diagnosis</a:t>
            </a:r>
            <a:r>
              <a:rPr lang="sv-SE" dirty="0"/>
              <a:t> </a:t>
            </a:r>
            <a:r>
              <a:rPr lang="sv-SE" dirty="0" err="1"/>
              <a:t>consists</a:t>
            </a:r>
            <a:r>
              <a:rPr lang="sv-SE" dirty="0"/>
              <a:t> </a:t>
            </a:r>
            <a:r>
              <a:rPr lang="sv-SE" dirty="0" err="1"/>
              <a:t>of</a:t>
            </a:r>
            <a:r>
              <a:rPr lang="sv-SE" dirty="0"/>
              <a:t> the </a:t>
            </a:r>
            <a:r>
              <a:rPr lang="sv-SE" dirty="0" err="1"/>
              <a:t>most</a:t>
            </a:r>
            <a:r>
              <a:rPr lang="sv-SE" dirty="0"/>
              <a:t> </a:t>
            </a:r>
            <a:r>
              <a:rPr lang="sv-SE" dirty="0" err="1"/>
              <a:t>likely</a:t>
            </a:r>
            <a:r>
              <a:rPr lang="sv-SE" dirty="0"/>
              <a:t> singular </a:t>
            </a:r>
            <a:r>
              <a:rPr lang="sv-SE" dirty="0" err="1"/>
              <a:t>fault</a:t>
            </a:r>
            <a:r>
              <a:rPr lang="sv-SE" dirty="0"/>
              <a:t> </a:t>
            </a:r>
            <a:r>
              <a:rPr lang="sv-SE" dirty="0" err="1"/>
              <a:t>but</a:t>
            </a:r>
            <a:r>
              <a:rPr lang="sv-SE" dirty="0"/>
              <a:t> </a:t>
            </a:r>
            <a:r>
              <a:rPr lang="sv-SE" dirty="0" err="1"/>
              <a:t>can</a:t>
            </a:r>
            <a:r>
              <a:rPr lang="sv-SE" dirty="0"/>
              <a:t> </a:t>
            </a:r>
            <a:r>
              <a:rPr lang="sv-SE" dirty="0" err="1"/>
              <a:t>easily</a:t>
            </a:r>
            <a:r>
              <a:rPr lang="sv-SE" dirty="0"/>
              <a:t> be </a:t>
            </a:r>
            <a:r>
              <a:rPr lang="sv-SE" dirty="0" err="1"/>
              <a:t>changed</a:t>
            </a:r>
            <a:r>
              <a:rPr lang="sv-SE" dirty="0"/>
              <a:t> to output </a:t>
            </a:r>
            <a:r>
              <a:rPr lang="sv-SE" dirty="0" err="1"/>
              <a:t>several</a:t>
            </a:r>
            <a:r>
              <a:rPr lang="sv-SE" dirty="0"/>
              <a:t> </a:t>
            </a:r>
            <a:r>
              <a:rPr lang="sv-SE" dirty="0" err="1"/>
              <a:t>likely</a:t>
            </a:r>
            <a:r>
              <a:rPr lang="sv-SE" dirty="0"/>
              <a:t> </a:t>
            </a:r>
            <a:r>
              <a:rPr lang="sv-SE" dirty="0" err="1"/>
              <a:t>faults</a:t>
            </a:r>
            <a:r>
              <a:rPr lang="sv-SE" dirty="0"/>
              <a:t>.</a:t>
            </a:r>
          </a:p>
          <a:p>
            <a:r>
              <a:rPr lang="sv-SE" dirty="0"/>
              <a:t>The </a:t>
            </a:r>
            <a:r>
              <a:rPr lang="sv-SE" dirty="0" err="1"/>
              <a:t>diagnosis</a:t>
            </a:r>
            <a:r>
              <a:rPr lang="sv-SE" dirty="0"/>
              <a:t> is </a:t>
            </a:r>
            <a:r>
              <a:rPr lang="sv-SE" dirty="0" err="1"/>
              <a:t>based</a:t>
            </a:r>
            <a:r>
              <a:rPr lang="sv-SE" dirty="0"/>
              <a:t> on a </a:t>
            </a:r>
            <a:r>
              <a:rPr lang="sv-SE" dirty="0" err="1"/>
              <a:t>probabilistic</a:t>
            </a:r>
            <a:r>
              <a:rPr lang="sv-SE" dirty="0"/>
              <a:t> </a:t>
            </a:r>
            <a:r>
              <a:rPr lang="sv-SE" dirty="0" err="1"/>
              <a:t>model</a:t>
            </a:r>
            <a:r>
              <a:rPr lang="sv-SE" dirty="0"/>
              <a:t> </a:t>
            </a:r>
            <a:r>
              <a:rPr lang="sv-SE" dirty="0" err="1"/>
              <a:t>between</a:t>
            </a:r>
            <a:r>
              <a:rPr lang="sv-SE" dirty="0"/>
              <a:t> symptoms and </a:t>
            </a:r>
            <a:r>
              <a:rPr lang="sv-SE" dirty="0" err="1"/>
              <a:t>faults</a:t>
            </a:r>
            <a:r>
              <a:rPr lang="sv-SE" dirty="0"/>
              <a:t>. </a:t>
            </a:r>
            <a:r>
              <a:rPr lang="sv-SE" dirty="0" err="1"/>
              <a:t>This</a:t>
            </a:r>
            <a:r>
              <a:rPr lang="sv-SE" dirty="0"/>
              <a:t> </a:t>
            </a:r>
            <a:r>
              <a:rPr lang="sv-SE" dirty="0" err="1"/>
              <a:t>model</a:t>
            </a:r>
            <a:r>
              <a:rPr lang="sv-SE" dirty="0"/>
              <a:t> is not </a:t>
            </a:r>
            <a:r>
              <a:rPr lang="sv-SE" dirty="0" err="1"/>
              <a:t>updated</a:t>
            </a:r>
            <a:r>
              <a:rPr lang="sv-SE" dirty="0"/>
              <a:t> </a:t>
            </a:r>
            <a:r>
              <a:rPr lang="sv-SE" dirty="0" err="1"/>
              <a:t>with</a:t>
            </a:r>
            <a:r>
              <a:rPr lang="sv-SE" dirty="0"/>
              <a:t> data and the </a:t>
            </a:r>
            <a:r>
              <a:rPr lang="sv-SE" dirty="0" err="1"/>
              <a:t>model</a:t>
            </a:r>
            <a:r>
              <a:rPr lang="sv-SE" dirty="0"/>
              <a:t> parameters </a:t>
            </a:r>
            <a:r>
              <a:rPr lang="sv-SE" dirty="0" err="1"/>
              <a:t>are</a:t>
            </a:r>
            <a:r>
              <a:rPr lang="sv-SE" dirty="0"/>
              <a:t> </a:t>
            </a:r>
            <a:r>
              <a:rPr lang="sv-SE" dirty="0" err="1"/>
              <a:t>estimated</a:t>
            </a:r>
            <a:r>
              <a:rPr lang="sv-SE" dirty="0"/>
              <a:t> by </a:t>
            </a:r>
            <a:r>
              <a:rPr lang="sv-SE" dirty="0" err="1"/>
              <a:t>me</a:t>
            </a:r>
            <a:r>
              <a:rPr lang="sv-SE" dirty="0"/>
              <a:t> </a:t>
            </a:r>
            <a:r>
              <a:rPr lang="sv-SE" dirty="0" err="1"/>
              <a:t>after</a:t>
            </a:r>
            <a:r>
              <a:rPr lang="sv-SE" dirty="0"/>
              <a:t> </a:t>
            </a:r>
            <a:r>
              <a:rPr lang="sv-SE" dirty="0" err="1"/>
              <a:t>thorough</a:t>
            </a:r>
            <a:r>
              <a:rPr lang="sv-SE" dirty="0"/>
              <a:t> </a:t>
            </a:r>
            <a:r>
              <a:rPr lang="sv-SE" dirty="0" err="1"/>
              <a:t>testing</a:t>
            </a:r>
            <a:r>
              <a:rPr lang="sv-SE" dirty="0"/>
              <a:t> and workshops </a:t>
            </a:r>
            <a:r>
              <a:rPr lang="sv-SE" dirty="0" err="1"/>
              <a:t>with</a:t>
            </a:r>
            <a:r>
              <a:rPr lang="sv-SE" dirty="0"/>
              <a:t> experts.</a:t>
            </a:r>
          </a:p>
        </p:txBody>
      </p:sp>
    </p:spTree>
    <p:extLst>
      <p:ext uri="{BB962C8B-B14F-4D97-AF65-F5344CB8AC3E}">
        <p14:creationId xmlns:p14="http://schemas.microsoft.com/office/powerpoint/2010/main" val="410831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2485B49D-E20B-4336-B9A9-778CB6A2E8C7}"/>
              </a:ext>
            </a:extLst>
          </p:cNvPr>
          <p:cNvPicPr>
            <a:picLocks noGrp="1" noChangeAspect="1"/>
          </p:cNvPicPr>
          <p:nvPr>
            <p:ph type="pic" sz="quarter" idx="13"/>
          </p:nvPr>
        </p:nvPicPr>
        <p:blipFill>
          <a:blip r:embed="rId2"/>
          <a:srcRect t="7323" b="7323"/>
          <a:stretch>
            <a:fillRect/>
          </a:stretch>
        </p:blipFill>
        <p:spPr>
          <a:xfrm>
            <a:off x="4639017" y="1773239"/>
            <a:ext cx="7037045" cy="4010932"/>
          </a:xfrm>
        </p:spPr>
      </p:pic>
      <p:pic>
        <p:nvPicPr>
          <p:cNvPr id="10" name="ScaniaSymbol">
            <a:extLst>
              <a:ext uri="{FF2B5EF4-FFF2-40B4-BE49-F238E27FC236}">
                <a16:creationId xmlns:a16="http://schemas.microsoft.com/office/drawing/2014/main" id="{2C642FBF-D702-4D84-935F-FE172EAD6B87}"/>
              </a:ext>
            </a:extLst>
          </p:cNvPr>
          <p:cNvPicPr>
            <a:picLocks noChangeAspect="1"/>
          </p:cNvPicPr>
          <p:nvPr/>
        </p:nvPicPr>
        <p:blipFill rotWithShape="1">
          <a:blip r:embed="rId3">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2" name="Title 1">
            <a:extLst>
              <a:ext uri="{FF2B5EF4-FFF2-40B4-BE49-F238E27FC236}">
                <a16:creationId xmlns:a16="http://schemas.microsoft.com/office/drawing/2014/main" id="{46023217-DD73-4AA0-8092-2915431ABC73}"/>
              </a:ext>
            </a:extLst>
          </p:cNvPr>
          <p:cNvSpPr>
            <a:spLocks noGrp="1"/>
          </p:cNvSpPr>
          <p:nvPr>
            <p:ph type="title"/>
          </p:nvPr>
        </p:nvSpPr>
        <p:spPr/>
        <p:txBody>
          <a:bodyPr/>
          <a:lstStyle/>
          <a:p>
            <a:r>
              <a:rPr lang="sv-SE" dirty="0">
                <a:latin typeface="Scania Office Bold"/>
              </a:rPr>
              <a:t>RESULTS – </a:t>
            </a:r>
            <a:r>
              <a:rPr lang="sv-SE" dirty="0" err="1">
                <a:latin typeface="Scania Office Bold"/>
              </a:rPr>
              <a:t>Minimizing</a:t>
            </a:r>
            <a:r>
              <a:rPr lang="sv-SE" dirty="0">
                <a:latin typeface="Scania Office Bold"/>
              </a:rPr>
              <a:t> </a:t>
            </a:r>
            <a:r>
              <a:rPr lang="sv-SE" dirty="0" err="1">
                <a:latin typeface="Scania Office Bold"/>
              </a:rPr>
              <a:t>technical</a:t>
            </a:r>
            <a:r>
              <a:rPr lang="sv-SE" dirty="0">
                <a:latin typeface="Scania Office Bold"/>
              </a:rPr>
              <a:t> </a:t>
            </a:r>
            <a:r>
              <a:rPr lang="sv-SE" dirty="0" err="1">
                <a:latin typeface="Scania Office Bold"/>
              </a:rPr>
              <a:t>Downtime</a:t>
            </a:r>
            <a:endParaRPr lang="sv-SE" dirty="0"/>
          </a:p>
        </p:txBody>
      </p:sp>
      <p:sp>
        <p:nvSpPr>
          <p:cNvPr id="3" name="Content Placeholder 2">
            <a:extLst>
              <a:ext uri="{FF2B5EF4-FFF2-40B4-BE49-F238E27FC236}">
                <a16:creationId xmlns:a16="http://schemas.microsoft.com/office/drawing/2014/main" id="{FFBEE22F-0290-47F2-BABE-E118F707E152}"/>
              </a:ext>
            </a:extLst>
          </p:cNvPr>
          <p:cNvSpPr>
            <a:spLocks noGrp="1"/>
          </p:cNvSpPr>
          <p:nvPr>
            <p:ph idx="1"/>
          </p:nvPr>
        </p:nvSpPr>
        <p:spPr>
          <a:xfrm>
            <a:off x="515937" y="1778630"/>
            <a:ext cx="3767305" cy="4177276"/>
          </a:xfrm>
        </p:spPr>
        <p:txBody>
          <a:bodyPr vert="horz" lIns="0" tIns="0" rIns="0" bIns="0" rtlCol="0" anchor="t">
            <a:noAutofit/>
          </a:bodyPr>
          <a:lstStyle/>
          <a:p>
            <a:r>
              <a:rPr lang="sv-SE" sz="2200" dirty="0" err="1"/>
              <a:t>Downtime</a:t>
            </a:r>
            <a:r>
              <a:rPr lang="sv-SE" sz="2200" dirty="0"/>
              <a:t> is </a:t>
            </a:r>
            <a:r>
              <a:rPr lang="sv-SE" sz="2200" dirty="0" err="1"/>
              <a:t>measured</a:t>
            </a:r>
            <a:r>
              <a:rPr lang="sv-SE" sz="2200" dirty="0"/>
              <a:t> by:</a:t>
            </a:r>
          </a:p>
          <a:p>
            <a:pPr lvl="1"/>
            <a:r>
              <a:rPr lang="sv-SE" sz="1800" dirty="0" err="1"/>
              <a:t>Time</a:t>
            </a:r>
            <a:r>
              <a:rPr lang="sv-SE" sz="1800" dirty="0"/>
              <a:t> </a:t>
            </a:r>
            <a:r>
              <a:rPr lang="sv-SE" sz="1800" dirty="0" err="1"/>
              <a:t>lost</a:t>
            </a:r>
            <a:r>
              <a:rPr lang="sv-SE" sz="1800" dirty="0"/>
              <a:t> by </a:t>
            </a:r>
            <a:r>
              <a:rPr lang="sv-SE" sz="1800" dirty="0" err="1"/>
              <a:t>decreasing</a:t>
            </a:r>
            <a:r>
              <a:rPr lang="sv-SE" sz="1800" dirty="0"/>
              <a:t> speed to a </a:t>
            </a:r>
            <a:r>
              <a:rPr lang="sv-SE" sz="1800" dirty="0" err="1"/>
              <a:t>safe</a:t>
            </a:r>
            <a:r>
              <a:rPr lang="sv-SE" sz="1800" dirty="0"/>
              <a:t> </a:t>
            </a:r>
            <a:r>
              <a:rPr lang="sv-SE" sz="1800" dirty="0" err="1"/>
              <a:t>one</a:t>
            </a:r>
            <a:endParaRPr lang="sv-SE" sz="1800" dirty="0"/>
          </a:p>
          <a:p>
            <a:pPr lvl="1"/>
            <a:r>
              <a:rPr lang="sv-SE" sz="1800" dirty="0" err="1"/>
              <a:t>Time</a:t>
            </a:r>
            <a:r>
              <a:rPr lang="sv-SE" sz="1800" dirty="0"/>
              <a:t> </a:t>
            </a:r>
            <a:r>
              <a:rPr lang="sv-SE" sz="1800" dirty="0" err="1"/>
              <a:t>lost</a:t>
            </a:r>
            <a:r>
              <a:rPr lang="sv-SE" sz="1800" dirty="0"/>
              <a:t> by </a:t>
            </a:r>
            <a:r>
              <a:rPr lang="sv-SE" sz="1800" dirty="0" err="1"/>
              <a:t>taking</a:t>
            </a:r>
            <a:r>
              <a:rPr lang="sv-SE" sz="1800" dirty="0"/>
              <a:t> a </a:t>
            </a:r>
            <a:r>
              <a:rPr lang="sv-SE" sz="1800" dirty="0" err="1"/>
              <a:t>detour</a:t>
            </a:r>
            <a:r>
              <a:rPr lang="sv-SE" sz="1800" dirty="0"/>
              <a:t> to a workshop</a:t>
            </a:r>
          </a:p>
          <a:p>
            <a:pPr lvl="1"/>
            <a:r>
              <a:rPr lang="sv-SE" sz="1800" dirty="0" err="1"/>
              <a:t>Time</a:t>
            </a:r>
            <a:r>
              <a:rPr lang="sv-SE" sz="1800" dirty="0"/>
              <a:t> </a:t>
            </a:r>
            <a:r>
              <a:rPr lang="sv-SE" sz="1800" dirty="0" err="1"/>
              <a:t>lost</a:t>
            </a:r>
            <a:r>
              <a:rPr lang="sv-SE" sz="1800" dirty="0"/>
              <a:t> </a:t>
            </a:r>
            <a:r>
              <a:rPr lang="sv-SE" sz="1800" dirty="0" err="1"/>
              <a:t>spent</a:t>
            </a:r>
            <a:r>
              <a:rPr lang="sv-SE" sz="1800" dirty="0"/>
              <a:t> at workshop </a:t>
            </a:r>
            <a:r>
              <a:rPr lang="sv-SE" sz="1800" dirty="0" err="1"/>
              <a:t>performing</a:t>
            </a:r>
            <a:r>
              <a:rPr lang="sv-SE" sz="1800" dirty="0"/>
              <a:t> </a:t>
            </a:r>
            <a:r>
              <a:rPr lang="sv-SE" sz="1800" dirty="0" err="1"/>
              <a:t>maintenance</a:t>
            </a:r>
            <a:r>
              <a:rPr lang="sv-SE" sz="1800" dirty="0"/>
              <a:t> and </a:t>
            </a:r>
            <a:r>
              <a:rPr lang="sv-SE" sz="1800" dirty="0" err="1"/>
              <a:t>repair</a:t>
            </a:r>
            <a:endParaRPr lang="sv-SE" sz="1800" dirty="0"/>
          </a:p>
          <a:p>
            <a:pPr marL="268287" lvl="1" indent="0">
              <a:buNone/>
            </a:pPr>
            <a:endParaRPr lang="sv-SE" sz="1800" dirty="0"/>
          </a:p>
          <a:p>
            <a:r>
              <a:rPr lang="sv-SE" sz="2200" dirty="0"/>
              <a:t>By </a:t>
            </a:r>
            <a:r>
              <a:rPr lang="sv-SE" sz="2200" dirty="0" err="1"/>
              <a:t>calculating</a:t>
            </a:r>
            <a:r>
              <a:rPr lang="sv-SE" sz="2200" dirty="0"/>
              <a:t> total </a:t>
            </a:r>
            <a:r>
              <a:rPr lang="sv-SE" sz="2200" dirty="0" err="1"/>
              <a:t>travel</a:t>
            </a:r>
            <a:r>
              <a:rPr lang="sv-SE" sz="2200" dirty="0"/>
              <a:t> </a:t>
            </a:r>
            <a:r>
              <a:rPr lang="sv-SE" sz="2200" dirty="0" err="1"/>
              <a:t>time</a:t>
            </a:r>
            <a:r>
              <a:rPr lang="sv-SE" sz="2200" dirty="0"/>
              <a:t> different scenarios </a:t>
            </a:r>
            <a:r>
              <a:rPr lang="sv-SE" sz="2200" dirty="0" err="1"/>
              <a:t>can</a:t>
            </a:r>
            <a:r>
              <a:rPr lang="sv-SE" sz="2200" dirty="0"/>
              <a:t> be </a:t>
            </a:r>
            <a:r>
              <a:rPr lang="sv-SE" sz="2200" dirty="0" err="1"/>
              <a:t>compared</a:t>
            </a:r>
            <a:r>
              <a:rPr lang="sv-SE" sz="2200" dirty="0"/>
              <a:t>.</a:t>
            </a:r>
          </a:p>
        </p:txBody>
      </p:sp>
      <p:sp>
        <p:nvSpPr>
          <p:cNvPr id="4" name="Date Placeholder 3">
            <a:extLst>
              <a:ext uri="{FF2B5EF4-FFF2-40B4-BE49-F238E27FC236}">
                <a16:creationId xmlns:a16="http://schemas.microsoft.com/office/drawing/2014/main" id="{9B438EEB-2236-4D89-A7CE-46A9025A67CA}"/>
              </a:ext>
            </a:extLst>
          </p:cNvPr>
          <p:cNvSpPr>
            <a:spLocks noGrp="1"/>
          </p:cNvSpPr>
          <p:nvPr>
            <p:ph type="dt" sz="half" idx="10"/>
          </p:nvPr>
        </p:nvSpPr>
        <p:spPr/>
        <p:txBody>
          <a:bodyPr/>
          <a:lstStyle/>
          <a:p>
            <a:r>
              <a:rPr lang="sv-SE" dirty="0"/>
              <a:t>25 </a:t>
            </a:r>
            <a:r>
              <a:rPr lang="sv-SE" dirty="0" err="1"/>
              <a:t>January</a:t>
            </a:r>
            <a:r>
              <a:rPr lang="sv-SE" dirty="0"/>
              <a:t> 2021</a:t>
            </a:r>
            <a:endParaRPr lang="en-US" dirty="0"/>
          </a:p>
        </p:txBody>
      </p:sp>
      <p:sp>
        <p:nvSpPr>
          <p:cNvPr id="5" name="Footer Placeholder 4">
            <a:extLst>
              <a:ext uri="{FF2B5EF4-FFF2-40B4-BE49-F238E27FC236}">
                <a16:creationId xmlns:a16="http://schemas.microsoft.com/office/drawing/2014/main" id="{88006D33-A70F-4460-A088-351AE14C084A}"/>
              </a:ext>
            </a:extLst>
          </p:cNvPr>
          <p:cNvSpPr>
            <a:spLocks noGrp="1"/>
          </p:cNvSpPr>
          <p:nvPr>
            <p:ph type="ftr" sz="quarter" idx="11"/>
          </p:nvPr>
        </p:nvSpPr>
        <p:spPr/>
        <p:txBody>
          <a:bodyPr/>
          <a:lstStyle/>
          <a:p>
            <a:r>
              <a:rPr lang="en-US" dirty="0"/>
              <a:t>Info class internal Department / Name / Subject</a:t>
            </a:r>
          </a:p>
        </p:txBody>
      </p:sp>
      <p:sp>
        <p:nvSpPr>
          <p:cNvPr id="6" name="Slide Number Placeholder 5">
            <a:extLst>
              <a:ext uri="{FF2B5EF4-FFF2-40B4-BE49-F238E27FC236}">
                <a16:creationId xmlns:a16="http://schemas.microsoft.com/office/drawing/2014/main" id="{4FF414FB-2312-4F39-A15A-6BD9ECB8C9DD}"/>
              </a:ext>
            </a:extLst>
          </p:cNvPr>
          <p:cNvSpPr>
            <a:spLocks noGrp="1"/>
          </p:cNvSpPr>
          <p:nvPr>
            <p:ph type="sldNum" sz="quarter" idx="12"/>
          </p:nvPr>
        </p:nvSpPr>
        <p:spPr/>
        <p:txBody>
          <a:bodyPr/>
          <a:lstStyle/>
          <a:p>
            <a:fld id="{0183C6E6-4335-4428-AB21-BBACF8148F3A}" type="slidenum">
              <a:rPr lang="en-US" smtClean="0"/>
              <a:t>11</a:t>
            </a:fld>
            <a:endParaRPr lang="en-US"/>
          </a:p>
        </p:txBody>
      </p:sp>
    </p:spTree>
    <p:extLst>
      <p:ext uri="{BB962C8B-B14F-4D97-AF65-F5344CB8AC3E}">
        <p14:creationId xmlns:p14="http://schemas.microsoft.com/office/powerpoint/2010/main" val="303654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B008-1214-4ACA-8EC7-6DF0ECE6CCDE}"/>
              </a:ext>
            </a:extLst>
          </p:cNvPr>
          <p:cNvSpPr>
            <a:spLocks noGrp="1"/>
          </p:cNvSpPr>
          <p:nvPr>
            <p:ph type="title"/>
          </p:nvPr>
        </p:nvSpPr>
        <p:spPr/>
        <p:txBody>
          <a:bodyPr/>
          <a:lstStyle/>
          <a:p>
            <a:r>
              <a:rPr lang="sv-SE" dirty="0"/>
              <a:t>DEMONSTRATOR</a:t>
            </a:r>
          </a:p>
        </p:txBody>
      </p:sp>
      <p:sp>
        <p:nvSpPr>
          <p:cNvPr id="3" name="Content Placeholder 2">
            <a:extLst>
              <a:ext uri="{FF2B5EF4-FFF2-40B4-BE49-F238E27FC236}">
                <a16:creationId xmlns:a16="http://schemas.microsoft.com/office/drawing/2014/main" id="{8C2BF0EE-1C12-4EC4-8266-08A22873FD0D}"/>
              </a:ext>
            </a:extLst>
          </p:cNvPr>
          <p:cNvSpPr>
            <a:spLocks noGrp="1"/>
          </p:cNvSpPr>
          <p:nvPr>
            <p:ph idx="1"/>
          </p:nvPr>
        </p:nvSpPr>
        <p:spPr/>
        <p:txBody>
          <a:bodyPr/>
          <a:lstStyle/>
          <a:p>
            <a:r>
              <a:rPr lang="sv-SE" dirty="0"/>
              <a:t>The system </a:t>
            </a:r>
            <a:r>
              <a:rPr lang="sv-SE" dirty="0" err="1"/>
              <a:t>will</a:t>
            </a:r>
            <a:r>
              <a:rPr lang="sv-SE" dirty="0"/>
              <a:t> be </a:t>
            </a:r>
            <a:r>
              <a:rPr lang="sv-SE" dirty="0" err="1"/>
              <a:t>implemented</a:t>
            </a:r>
            <a:r>
              <a:rPr lang="sv-SE" dirty="0"/>
              <a:t> on the SVEA-</a:t>
            </a:r>
            <a:r>
              <a:rPr lang="sv-SE" dirty="0" err="1"/>
              <a:t>vehicle</a:t>
            </a:r>
            <a:endParaRPr lang="sv-SE" dirty="0"/>
          </a:p>
          <a:p>
            <a:r>
              <a:rPr lang="sv-SE" dirty="0"/>
              <a:t>Test </a:t>
            </a:r>
            <a:r>
              <a:rPr lang="sv-SE" dirty="0" err="1"/>
              <a:t>how</a:t>
            </a:r>
            <a:r>
              <a:rPr lang="sv-SE" dirty="0"/>
              <a:t> the </a:t>
            </a:r>
            <a:r>
              <a:rPr lang="sv-SE" dirty="0" err="1"/>
              <a:t>vehicle</a:t>
            </a:r>
            <a:r>
              <a:rPr lang="sv-SE" dirty="0"/>
              <a:t> </a:t>
            </a:r>
            <a:r>
              <a:rPr lang="sv-SE" dirty="0" err="1"/>
              <a:t>reacts</a:t>
            </a:r>
            <a:r>
              <a:rPr lang="sv-SE" dirty="0"/>
              <a:t> to a set </a:t>
            </a:r>
            <a:r>
              <a:rPr lang="sv-SE" dirty="0" err="1"/>
              <a:t>of</a:t>
            </a:r>
            <a:r>
              <a:rPr lang="sv-SE" dirty="0"/>
              <a:t> scenarios</a:t>
            </a:r>
          </a:p>
          <a:p>
            <a:r>
              <a:rPr lang="sv-SE" dirty="0"/>
              <a:t>Control </a:t>
            </a:r>
            <a:r>
              <a:rPr lang="sv-SE" dirty="0" err="1"/>
              <a:t>tower</a:t>
            </a:r>
            <a:r>
              <a:rPr lang="sv-SE" dirty="0"/>
              <a:t> </a:t>
            </a:r>
            <a:r>
              <a:rPr lang="sv-SE" dirty="0" err="1"/>
              <a:t>interaction</a:t>
            </a:r>
            <a:r>
              <a:rPr lang="sv-SE" dirty="0"/>
              <a:t> </a:t>
            </a:r>
            <a:r>
              <a:rPr lang="sv-SE" dirty="0" err="1"/>
              <a:t>with</a:t>
            </a:r>
            <a:r>
              <a:rPr lang="sv-SE" dirty="0"/>
              <a:t> intervention </a:t>
            </a:r>
            <a:r>
              <a:rPr lang="sv-SE" dirty="0" err="1"/>
              <a:t>capability</a:t>
            </a:r>
            <a:endParaRPr lang="sv-SE" dirty="0"/>
          </a:p>
        </p:txBody>
      </p:sp>
      <p:sp>
        <p:nvSpPr>
          <p:cNvPr id="4" name="Date Placeholder 3">
            <a:extLst>
              <a:ext uri="{FF2B5EF4-FFF2-40B4-BE49-F238E27FC236}">
                <a16:creationId xmlns:a16="http://schemas.microsoft.com/office/drawing/2014/main" id="{0EE7C3C3-252A-4B22-B177-32F86F222FD9}"/>
              </a:ext>
            </a:extLst>
          </p:cNvPr>
          <p:cNvSpPr>
            <a:spLocks noGrp="1"/>
          </p:cNvSpPr>
          <p:nvPr>
            <p:ph type="dt" sz="half" idx="10"/>
          </p:nvPr>
        </p:nvSpPr>
        <p:spPr/>
        <p:txBody>
          <a:bodyPr/>
          <a:lstStyle/>
          <a:p>
            <a:r>
              <a:rPr lang="sv-SE"/>
              <a:t>25 January 2021</a:t>
            </a:r>
            <a:endParaRPr lang="en-US"/>
          </a:p>
        </p:txBody>
      </p:sp>
      <p:sp>
        <p:nvSpPr>
          <p:cNvPr id="5" name="Footer Placeholder 4">
            <a:extLst>
              <a:ext uri="{FF2B5EF4-FFF2-40B4-BE49-F238E27FC236}">
                <a16:creationId xmlns:a16="http://schemas.microsoft.com/office/drawing/2014/main" id="{35A73F80-282D-4F3D-A308-195DA76707E5}"/>
              </a:ext>
            </a:extLst>
          </p:cNvPr>
          <p:cNvSpPr>
            <a:spLocks noGrp="1"/>
          </p:cNvSpPr>
          <p:nvPr>
            <p:ph type="ftr" sz="quarter" idx="11"/>
          </p:nvPr>
        </p:nvSpPr>
        <p:spPr/>
        <p:txBody>
          <a:bodyPr/>
          <a:lstStyle/>
          <a:p>
            <a:r>
              <a:rPr lang="en-US"/>
              <a:t>Info class internal Department / Name / Subject</a:t>
            </a:r>
          </a:p>
        </p:txBody>
      </p:sp>
      <p:sp>
        <p:nvSpPr>
          <p:cNvPr id="6" name="Slide Number Placeholder 5">
            <a:extLst>
              <a:ext uri="{FF2B5EF4-FFF2-40B4-BE49-F238E27FC236}">
                <a16:creationId xmlns:a16="http://schemas.microsoft.com/office/drawing/2014/main" id="{7E47AE9D-6349-47F0-B05A-7480310BB660}"/>
              </a:ext>
            </a:extLst>
          </p:cNvPr>
          <p:cNvSpPr>
            <a:spLocks noGrp="1"/>
          </p:cNvSpPr>
          <p:nvPr>
            <p:ph type="sldNum" sz="quarter" idx="12"/>
          </p:nvPr>
        </p:nvSpPr>
        <p:spPr/>
        <p:txBody>
          <a:bodyPr/>
          <a:lstStyle/>
          <a:p>
            <a:fld id="{0183C6E6-4335-4428-AB21-BBACF8148F3A}" type="slidenum">
              <a:rPr lang="en-US" smtClean="0"/>
              <a:t>12</a:t>
            </a:fld>
            <a:endParaRPr lang="en-US"/>
          </a:p>
        </p:txBody>
      </p:sp>
      <p:pic>
        <p:nvPicPr>
          <p:cNvPr id="1026" name="Picture 2">
            <a:extLst>
              <a:ext uri="{FF2B5EF4-FFF2-40B4-BE49-F238E27FC236}">
                <a16:creationId xmlns:a16="http://schemas.microsoft.com/office/drawing/2014/main" id="{DAAED731-CFF5-48A7-9A77-1F39E2751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755" y="1091671"/>
            <a:ext cx="4752445" cy="2706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F84E19-E2FC-4620-ADFC-7DC06A398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422" y="4011376"/>
            <a:ext cx="3960338" cy="224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7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F37D-117C-4C7A-9219-11A64BF64BB2}"/>
              </a:ext>
            </a:extLst>
          </p:cNvPr>
          <p:cNvSpPr>
            <a:spLocks noGrp="1"/>
          </p:cNvSpPr>
          <p:nvPr>
            <p:ph type="title"/>
          </p:nvPr>
        </p:nvSpPr>
        <p:spPr/>
        <p:txBody>
          <a:bodyPr/>
          <a:lstStyle/>
          <a:p>
            <a:r>
              <a:rPr lang="sv-SE" dirty="0" err="1">
                <a:latin typeface="Scania Office Bold"/>
              </a:rPr>
              <a:t>Future</a:t>
            </a:r>
            <a:r>
              <a:rPr lang="sv-SE" dirty="0">
                <a:latin typeface="Scania Office Bold"/>
              </a:rPr>
              <a:t> </a:t>
            </a:r>
            <a:r>
              <a:rPr lang="sv-SE" dirty="0" err="1">
                <a:latin typeface="Scania Office Bold"/>
              </a:rPr>
              <a:t>work</a:t>
            </a:r>
            <a:r>
              <a:rPr lang="sv-SE" dirty="0">
                <a:latin typeface="Scania Office Bold"/>
              </a:rPr>
              <a:t> and new </a:t>
            </a:r>
            <a:r>
              <a:rPr lang="sv-SE" dirty="0" err="1">
                <a:latin typeface="Scania Office Bold"/>
              </a:rPr>
              <a:t>horizons</a:t>
            </a:r>
            <a:endParaRPr lang="sv-SE" dirty="0"/>
          </a:p>
        </p:txBody>
      </p:sp>
      <p:sp>
        <p:nvSpPr>
          <p:cNvPr id="3" name="Content Placeholder 2">
            <a:extLst>
              <a:ext uri="{FF2B5EF4-FFF2-40B4-BE49-F238E27FC236}">
                <a16:creationId xmlns:a16="http://schemas.microsoft.com/office/drawing/2014/main" id="{51B6AF27-2385-40E7-A695-63A3B724D421}"/>
              </a:ext>
            </a:extLst>
          </p:cNvPr>
          <p:cNvSpPr>
            <a:spLocks noGrp="1"/>
          </p:cNvSpPr>
          <p:nvPr>
            <p:ph idx="1"/>
          </p:nvPr>
        </p:nvSpPr>
        <p:spPr>
          <a:xfrm>
            <a:off x="515937" y="2248059"/>
            <a:ext cx="3807585" cy="1639577"/>
          </a:xfrm>
        </p:spPr>
        <p:txBody>
          <a:bodyPr vert="horz" lIns="0" tIns="0" rIns="0" bIns="0" rtlCol="0" anchor="t">
            <a:noAutofit/>
          </a:bodyPr>
          <a:lstStyle/>
          <a:p>
            <a:r>
              <a:rPr lang="sv-SE" dirty="0"/>
              <a:t>PROGNOSIS</a:t>
            </a:r>
          </a:p>
          <a:p>
            <a:pPr lvl="1" indent="-267970">
              <a:buFont typeface="Arial" panose="020B0604020202020204" pitchFamily="34" charset="0"/>
            </a:pPr>
            <a:r>
              <a:rPr lang="sv-SE" dirty="0" err="1"/>
              <a:t>More</a:t>
            </a:r>
            <a:r>
              <a:rPr lang="sv-SE" dirty="0"/>
              <a:t> </a:t>
            </a:r>
            <a:r>
              <a:rPr lang="sv-SE" dirty="0" err="1"/>
              <a:t>advanced</a:t>
            </a:r>
            <a:r>
              <a:rPr lang="sv-SE" dirty="0"/>
              <a:t> </a:t>
            </a:r>
            <a:r>
              <a:rPr lang="sv-SE" dirty="0" err="1"/>
              <a:t>models</a:t>
            </a:r>
            <a:r>
              <a:rPr lang="sv-SE" dirty="0"/>
              <a:t> for </a:t>
            </a:r>
            <a:r>
              <a:rPr lang="sv-SE" dirty="0" err="1"/>
              <a:t>fault</a:t>
            </a:r>
            <a:r>
              <a:rPr lang="sv-SE" dirty="0"/>
              <a:t> </a:t>
            </a:r>
            <a:r>
              <a:rPr lang="sv-SE" dirty="0" err="1"/>
              <a:t>propagation</a:t>
            </a:r>
            <a:endParaRPr lang="sv-SE" dirty="0"/>
          </a:p>
          <a:p>
            <a:pPr lvl="1" indent="-267970">
              <a:buFont typeface="Arial" panose="020B0604020202020204" pitchFamily="34" charset="0"/>
            </a:pPr>
            <a:r>
              <a:rPr lang="sv-SE" dirty="0" err="1"/>
              <a:t>Minimize</a:t>
            </a:r>
            <a:r>
              <a:rPr lang="sv-SE" dirty="0"/>
              <a:t> </a:t>
            </a:r>
            <a:r>
              <a:rPr lang="sv-SE" dirty="0" err="1"/>
              <a:t>other</a:t>
            </a:r>
            <a:r>
              <a:rPr lang="sv-SE" dirty="0"/>
              <a:t> </a:t>
            </a:r>
            <a:r>
              <a:rPr lang="sv-SE" dirty="0" err="1"/>
              <a:t>types</a:t>
            </a:r>
            <a:r>
              <a:rPr lang="sv-SE" dirty="0"/>
              <a:t> </a:t>
            </a:r>
            <a:r>
              <a:rPr lang="sv-SE" dirty="0" err="1"/>
              <a:t>of</a:t>
            </a:r>
            <a:r>
              <a:rPr lang="sv-SE" dirty="0"/>
              <a:t> </a:t>
            </a:r>
            <a:r>
              <a:rPr lang="sv-SE" dirty="0" err="1"/>
              <a:t>downtime</a:t>
            </a:r>
            <a:r>
              <a:rPr lang="sv-SE" dirty="0"/>
              <a:t> i.e. </a:t>
            </a:r>
            <a:r>
              <a:rPr lang="sv-SE" dirty="0" err="1"/>
              <a:t>operational</a:t>
            </a:r>
            <a:r>
              <a:rPr lang="sv-SE" dirty="0"/>
              <a:t> </a:t>
            </a:r>
          </a:p>
        </p:txBody>
      </p:sp>
      <p:sp>
        <p:nvSpPr>
          <p:cNvPr id="4" name="Date Placeholder 3">
            <a:extLst>
              <a:ext uri="{FF2B5EF4-FFF2-40B4-BE49-F238E27FC236}">
                <a16:creationId xmlns:a16="http://schemas.microsoft.com/office/drawing/2014/main" id="{DDB909A9-85E2-4D07-8E1E-DBE3CAF8F385}"/>
              </a:ext>
            </a:extLst>
          </p:cNvPr>
          <p:cNvSpPr>
            <a:spLocks noGrp="1"/>
          </p:cNvSpPr>
          <p:nvPr>
            <p:ph type="dt" sz="half" idx="10"/>
          </p:nvPr>
        </p:nvSpPr>
        <p:spPr/>
        <p:txBody>
          <a:bodyPr/>
          <a:lstStyle/>
          <a:p>
            <a:r>
              <a:rPr lang="sv-SE"/>
              <a:t>25 January 2021</a:t>
            </a:r>
            <a:endParaRPr lang="en-US"/>
          </a:p>
        </p:txBody>
      </p:sp>
      <p:sp>
        <p:nvSpPr>
          <p:cNvPr id="5" name="Footer Placeholder 4">
            <a:extLst>
              <a:ext uri="{FF2B5EF4-FFF2-40B4-BE49-F238E27FC236}">
                <a16:creationId xmlns:a16="http://schemas.microsoft.com/office/drawing/2014/main" id="{F8EC33F7-ABD8-47F1-B2F1-3C44DD11FDFC}"/>
              </a:ext>
            </a:extLst>
          </p:cNvPr>
          <p:cNvSpPr>
            <a:spLocks noGrp="1"/>
          </p:cNvSpPr>
          <p:nvPr>
            <p:ph type="ftr" sz="quarter" idx="11"/>
          </p:nvPr>
        </p:nvSpPr>
        <p:spPr/>
        <p:txBody>
          <a:bodyPr/>
          <a:lstStyle/>
          <a:p>
            <a:r>
              <a:rPr lang="en-US"/>
              <a:t>Info class internal Department / Name / Subject</a:t>
            </a:r>
          </a:p>
        </p:txBody>
      </p:sp>
      <p:sp>
        <p:nvSpPr>
          <p:cNvPr id="6" name="Slide Number Placeholder 5">
            <a:extLst>
              <a:ext uri="{FF2B5EF4-FFF2-40B4-BE49-F238E27FC236}">
                <a16:creationId xmlns:a16="http://schemas.microsoft.com/office/drawing/2014/main" id="{081B4AE5-3D4C-4DEC-A87A-125CDE26380E}"/>
              </a:ext>
            </a:extLst>
          </p:cNvPr>
          <p:cNvSpPr>
            <a:spLocks noGrp="1"/>
          </p:cNvSpPr>
          <p:nvPr>
            <p:ph type="sldNum" sz="quarter" idx="12"/>
          </p:nvPr>
        </p:nvSpPr>
        <p:spPr/>
        <p:txBody>
          <a:bodyPr/>
          <a:lstStyle/>
          <a:p>
            <a:fld id="{0183C6E6-4335-4428-AB21-BBACF8148F3A}" type="slidenum">
              <a:rPr lang="en-US" smtClean="0"/>
              <a:t>13</a:t>
            </a:fld>
            <a:endParaRPr lang="en-US"/>
          </a:p>
        </p:txBody>
      </p:sp>
      <p:pic>
        <p:nvPicPr>
          <p:cNvPr id="8" name="Picture 8" descr="A desk with a computer in an office&#10;&#10;Description automatically generated">
            <a:extLst>
              <a:ext uri="{FF2B5EF4-FFF2-40B4-BE49-F238E27FC236}">
                <a16:creationId xmlns:a16="http://schemas.microsoft.com/office/drawing/2014/main" id="{C91347DF-FE9A-4260-9419-1DE6AF71DD9A}"/>
              </a:ext>
            </a:extLst>
          </p:cNvPr>
          <p:cNvPicPr>
            <a:picLocks noChangeAspect="1"/>
          </p:cNvPicPr>
          <p:nvPr/>
        </p:nvPicPr>
        <p:blipFill>
          <a:blip r:embed="rId2"/>
          <a:stretch>
            <a:fillRect/>
          </a:stretch>
        </p:blipFill>
        <p:spPr>
          <a:xfrm>
            <a:off x="5808716" y="1574146"/>
            <a:ext cx="3994244" cy="2241793"/>
          </a:xfrm>
          <a:prstGeom prst="rect">
            <a:avLst/>
          </a:prstGeom>
        </p:spPr>
      </p:pic>
      <p:pic>
        <p:nvPicPr>
          <p:cNvPr id="10" name="Picture 10" descr="A picture containing person, holding, person, front&#10;&#10;Description automatically generated">
            <a:extLst>
              <a:ext uri="{FF2B5EF4-FFF2-40B4-BE49-F238E27FC236}">
                <a16:creationId xmlns:a16="http://schemas.microsoft.com/office/drawing/2014/main" id="{58BA5766-94E7-454A-B8DF-312BAB943B63}"/>
              </a:ext>
            </a:extLst>
          </p:cNvPr>
          <p:cNvPicPr>
            <a:picLocks noChangeAspect="1"/>
          </p:cNvPicPr>
          <p:nvPr/>
        </p:nvPicPr>
        <p:blipFill>
          <a:blip r:embed="rId3"/>
          <a:stretch>
            <a:fillRect/>
          </a:stretch>
        </p:blipFill>
        <p:spPr>
          <a:xfrm>
            <a:off x="6060251" y="3887636"/>
            <a:ext cx="3571051" cy="2365915"/>
          </a:xfrm>
          <a:prstGeom prst="rect">
            <a:avLst/>
          </a:prstGeom>
        </p:spPr>
      </p:pic>
      <p:sp>
        <p:nvSpPr>
          <p:cNvPr id="11" name="Content Placeholder 2">
            <a:extLst>
              <a:ext uri="{FF2B5EF4-FFF2-40B4-BE49-F238E27FC236}">
                <a16:creationId xmlns:a16="http://schemas.microsoft.com/office/drawing/2014/main" id="{FABA558D-52D1-4B69-B054-9B949F21401C}"/>
              </a:ext>
            </a:extLst>
          </p:cNvPr>
          <p:cNvSpPr txBox="1">
            <a:spLocks/>
          </p:cNvSpPr>
          <p:nvPr/>
        </p:nvSpPr>
        <p:spPr>
          <a:xfrm>
            <a:off x="515936" y="3678852"/>
            <a:ext cx="3807586" cy="146343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1600" kern="1200">
                <a:solidFill>
                  <a:schemeClr val="accent1"/>
                </a:solidFill>
                <a:latin typeface="+mn-lt"/>
                <a:ea typeface="+mn-ea"/>
                <a:cs typeface="+mn-cs"/>
              </a:defRPr>
            </a:lvl1pPr>
            <a:lvl2pPr marL="536575" indent="-268288" algn="l" defTabSz="914400" rtl="0" eaLnBrk="1" latinLnBrk="0" hangingPunct="1">
              <a:lnSpc>
                <a:spcPct val="90000"/>
              </a:lnSpc>
              <a:spcBef>
                <a:spcPts val="500"/>
              </a:spcBef>
              <a:buClr>
                <a:schemeClr val="accent1"/>
              </a:buClr>
              <a:buFontTx/>
              <a:buChar char="−"/>
              <a:defRPr sz="1600" kern="1200">
                <a:solidFill>
                  <a:schemeClr val="accent1"/>
                </a:solidFill>
                <a:latin typeface="+mn-lt"/>
                <a:ea typeface="+mn-ea"/>
                <a:cs typeface="+mn-cs"/>
              </a:defRPr>
            </a:lvl2pPr>
            <a:lvl3pPr marL="893763" indent="-357188" algn="l" defTabSz="914400" rtl="0" eaLnBrk="1" latinLnBrk="0" hangingPunct="1">
              <a:lnSpc>
                <a:spcPct val="90000"/>
              </a:lnSpc>
              <a:spcBef>
                <a:spcPts val="500"/>
              </a:spcBef>
              <a:buClr>
                <a:schemeClr val="accent1"/>
              </a:buClr>
              <a:buFontTx/>
              <a:buChar char="−"/>
              <a:defRPr sz="1600" kern="1200">
                <a:solidFill>
                  <a:schemeClr val="accent1"/>
                </a:solidFill>
                <a:latin typeface="+mn-lt"/>
                <a:ea typeface="+mn-ea"/>
                <a:cs typeface="+mn-cs"/>
              </a:defRPr>
            </a:lvl3pPr>
            <a:lvl4pPr marL="1258888" indent="-365125" algn="l" defTabSz="914400" rtl="0" eaLnBrk="1" latinLnBrk="0" hangingPunct="1">
              <a:lnSpc>
                <a:spcPct val="90000"/>
              </a:lnSpc>
              <a:spcBef>
                <a:spcPts val="500"/>
              </a:spcBef>
              <a:buClr>
                <a:schemeClr val="accent1"/>
              </a:buClr>
              <a:buFontTx/>
              <a:buChar char="−"/>
              <a:defRPr sz="1600" kern="1200">
                <a:solidFill>
                  <a:schemeClr val="accent1"/>
                </a:solidFill>
                <a:latin typeface="+mn-lt"/>
                <a:ea typeface="+mn-ea"/>
                <a:cs typeface="+mn-cs"/>
              </a:defRPr>
            </a:lvl4pPr>
            <a:lvl5pPr marL="1616075" indent="-357188" algn="l" defTabSz="914400" rtl="0" eaLnBrk="1" latinLnBrk="0" hangingPunct="1">
              <a:lnSpc>
                <a:spcPct val="90000"/>
              </a:lnSpc>
              <a:spcBef>
                <a:spcPts val="500"/>
              </a:spcBef>
              <a:buClr>
                <a:schemeClr val="accent1"/>
              </a:buClr>
              <a:buFontTx/>
              <a:buChar char="−"/>
              <a:defRPr sz="1600" kern="1200">
                <a:solidFill>
                  <a:schemeClr val="accent1"/>
                </a:solidFill>
                <a:latin typeface="+mn-lt"/>
                <a:ea typeface="+mn-ea"/>
                <a:cs typeface="+mn-cs"/>
              </a:defRPr>
            </a:lvl5pPr>
            <a:lvl6pPr marL="1974850" indent="-358775"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6pPr>
            <a:lvl7pPr marL="2335213" indent="-360363"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7pPr>
            <a:lvl8pPr marL="2687638" indent="-352425"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8pPr>
            <a:lvl9pPr marL="3048000" indent="-360363"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9pPr>
          </a:lstStyle>
          <a:p>
            <a:r>
              <a:rPr lang="sv-SE" dirty="0"/>
              <a:t>Planning</a:t>
            </a:r>
          </a:p>
          <a:p>
            <a:pPr lvl="1"/>
            <a:r>
              <a:rPr lang="sv-SE" dirty="0" err="1"/>
              <a:t>More</a:t>
            </a:r>
            <a:r>
              <a:rPr lang="sv-SE" dirty="0"/>
              <a:t> </a:t>
            </a:r>
            <a:r>
              <a:rPr lang="sv-SE" dirty="0" err="1"/>
              <a:t>advanced</a:t>
            </a:r>
            <a:r>
              <a:rPr lang="sv-SE" dirty="0"/>
              <a:t> </a:t>
            </a:r>
            <a:r>
              <a:rPr lang="sv-SE" dirty="0" err="1"/>
              <a:t>situational</a:t>
            </a:r>
            <a:r>
              <a:rPr lang="sv-SE" dirty="0"/>
              <a:t> </a:t>
            </a:r>
            <a:r>
              <a:rPr lang="sv-SE" dirty="0" err="1"/>
              <a:t>awareness</a:t>
            </a:r>
            <a:r>
              <a:rPr lang="sv-SE" dirty="0"/>
              <a:t> </a:t>
            </a:r>
            <a:r>
              <a:rPr lang="sv-SE" dirty="0" err="1"/>
              <a:t>can</a:t>
            </a:r>
            <a:r>
              <a:rPr lang="sv-SE" dirty="0"/>
              <a:t> </a:t>
            </a:r>
            <a:r>
              <a:rPr lang="sv-SE" dirty="0" err="1"/>
              <a:t>enable</a:t>
            </a:r>
            <a:r>
              <a:rPr lang="sv-SE" dirty="0"/>
              <a:t> </a:t>
            </a:r>
            <a:r>
              <a:rPr lang="sv-SE" dirty="0" err="1"/>
              <a:t>avoiding</a:t>
            </a:r>
            <a:r>
              <a:rPr lang="sv-SE" dirty="0"/>
              <a:t> </a:t>
            </a:r>
            <a:r>
              <a:rPr lang="sv-SE" dirty="0" err="1"/>
              <a:t>traffic</a:t>
            </a:r>
            <a:r>
              <a:rPr lang="sv-SE" dirty="0"/>
              <a:t> jams, </a:t>
            </a:r>
            <a:r>
              <a:rPr lang="sv-SE" dirty="0" err="1"/>
              <a:t>saving</a:t>
            </a:r>
            <a:r>
              <a:rPr lang="sv-SE" dirty="0"/>
              <a:t> </a:t>
            </a:r>
            <a:r>
              <a:rPr lang="sv-SE" dirty="0" err="1"/>
              <a:t>fuel</a:t>
            </a:r>
            <a:r>
              <a:rPr lang="sv-SE" dirty="0"/>
              <a:t> </a:t>
            </a:r>
            <a:r>
              <a:rPr lang="sv-SE" dirty="0" err="1"/>
              <a:t>etc</a:t>
            </a:r>
            <a:endParaRPr lang="sv-SE" dirty="0"/>
          </a:p>
          <a:p>
            <a:pPr lvl="1"/>
            <a:r>
              <a:rPr lang="sv-SE" dirty="0" err="1"/>
              <a:t>More</a:t>
            </a:r>
            <a:r>
              <a:rPr lang="sv-SE" dirty="0"/>
              <a:t> </a:t>
            </a:r>
            <a:r>
              <a:rPr lang="sv-SE" dirty="0" err="1"/>
              <a:t>variables</a:t>
            </a:r>
            <a:r>
              <a:rPr lang="sv-SE" dirty="0"/>
              <a:t> makes overall </a:t>
            </a:r>
            <a:r>
              <a:rPr lang="sv-SE" dirty="0" err="1"/>
              <a:t>uptime</a:t>
            </a:r>
            <a:r>
              <a:rPr lang="sv-SE" dirty="0"/>
              <a:t> </a:t>
            </a:r>
            <a:r>
              <a:rPr lang="sv-SE" dirty="0" err="1"/>
              <a:t>harder</a:t>
            </a:r>
            <a:r>
              <a:rPr lang="sv-SE" dirty="0"/>
              <a:t> to </a:t>
            </a:r>
            <a:r>
              <a:rPr lang="sv-SE" dirty="0" err="1"/>
              <a:t>optimize</a:t>
            </a:r>
            <a:endParaRPr lang="sv-SE" dirty="0"/>
          </a:p>
        </p:txBody>
      </p:sp>
    </p:spTree>
    <p:extLst>
      <p:ext uri="{BB962C8B-B14F-4D97-AF65-F5344CB8AC3E}">
        <p14:creationId xmlns:p14="http://schemas.microsoft.com/office/powerpoint/2010/main" val="79591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F37D-117C-4C7A-9219-11A64BF64BB2}"/>
              </a:ext>
            </a:extLst>
          </p:cNvPr>
          <p:cNvSpPr>
            <a:spLocks noGrp="1"/>
          </p:cNvSpPr>
          <p:nvPr>
            <p:ph type="title"/>
          </p:nvPr>
        </p:nvSpPr>
        <p:spPr/>
        <p:txBody>
          <a:bodyPr/>
          <a:lstStyle/>
          <a:p>
            <a:r>
              <a:rPr lang="sv-SE" dirty="0">
                <a:latin typeface="Scania Office Bold"/>
              </a:rPr>
              <a:t>The Problem</a:t>
            </a:r>
            <a:endParaRPr lang="sv-SE" dirty="0"/>
          </a:p>
        </p:txBody>
      </p:sp>
      <p:sp>
        <p:nvSpPr>
          <p:cNvPr id="6" name="Slide Number Placeholder 5">
            <a:extLst>
              <a:ext uri="{FF2B5EF4-FFF2-40B4-BE49-F238E27FC236}">
                <a16:creationId xmlns:a16="http://schemas.microsoft.com/office/drawing/2014/main" id="{081B4AE5-3D4C-4DEC-A87A-125CDE26380E}"/>
              </a:ext>
            </a:extLst>
          </p:cNvPr>
          <p:cNvSpPr>
            <a:spLocks noGrp="1"/>
          </p:cNvSpPr>
          <p:nvPr>
            <p:ph type="sldNum" sz="quarter" idx="12"/>
          </p:nvPr>
        </p:nvSpPr>
        <p:spPr/>
        <p:txBody>
          <a:bodyPr/>
          <a:lstStyle/>
          <a:p>
            <a:fld id="{0183C6E6-4335-4428-AB21-BBACF8148F3A}" type="slidenum">
              <a:rPr lang="en-US" smtClean="0"/>
              <a:t>2</a:t>
            </a:fld>
            <a:endParaRPr lang="en-US"/>
          </a:p>
        </p:txBody>
      </p:sp>
      <p:pic>
        <p:nvPicPr>
          <p:cNvPr id="16" name="Content Placeholder 15" descr="Diagram&#10;&#10;Description automatically generated">
            <a:extLst>
              <a:ext uri="{FF2B5EF4-FFF2-40B4-BE49-F238E27FC236}">
                <a16:creationId xmlns:a16="http://schemas.microsoft.com/office/drawing/2014/main" id="{9BBBFA9B-EFDD-4A3E-ADB5-3D20D2D61DB8}"/>
              </a:ext>
            </a:extLst>
          </p:cNvPr>
          <p:cNvPicPr>
            <a:picLocks noGrp="1" noChangeAspect="1"/>
          </p:cNvPicPr>
          <p:nvPr>
            <p:ph idx="1"/>
          </p:nvPr>
        </p:nvPicPr>
        <p:blipFill>
          <a:blip r:embed="rId3"/>
          <a:stretch>
            <a:fillRect/>
          </a:stretch>
        </p:blipFill>
        <p:spPr>
          <a:xfrm>
            <a:off x="515938" y="1412875"/>
            <a:ext cx="6529098" cy="2383551"/>
          </a:xfrm>
        </p:spPr>
      </p:pic>
      <p:pic>
        <p:nvPicPr>
          <p:cNvPr id="18" name="Picture 17" descr="Diagram&#10;&#10;Description automatically generated">
            <a:extLst>
              <a:ext uri="{FF2B5EF4-FFF2-40B4-BE49-F238E27FC236}">
                <a16:creationId xmlns:a16="http://schemas.microsoft.com/office/drawing/2014/main" id="{D8B307CB-295F-4EE6-97CA-8F64F6BF5E8B}"/>
              </a:ext>
            </a:extLst>
          </p:cNvPr>
          <p:cNvPicPr>
            <a:picLocks noChangeAspect="1"/>
          </p:cNvPicPr>
          <p:nvPr/>
        </p:nvPicPr>
        <p:blipFill>
          <a:blip r:embed="rId4"/>
          <a:stretch>
            <a:fillRect/>
          </a:stretch>
        </p:blipFill>
        <p:spPr>
          <a:xfrm>
            <a:off x="515938" y="4225835"/>
            <a:ext cx="6529098" cy="2438579"/>
          </a:xfrm>
          <a:prstGeom prst="rect">
            <a:avLst/>
          </a:prstGeom>
        </p:spPr>
      </p:pic>
      <p:sp>
        <p:nvSpPr>
          <p:cNvPr id="19" name="Arrow: Down 18">
            <a:extLst>
              <a:ext uri="{FF2B5EF4-FFF2-40B4-BE49-F238E27FC236}">
                <a16:creationId xmlns:a16="http://schemas.microsoft.com/office/drawing/2014/main" id="{1150091B-F026-4942-AF3B-5F9668096907}"/>
              </a:ext>
            </a:extLst>
          </p:cNvPr>
          <p:cNvSpPr/>
          <p:nvPr/>
        </p:nvSpPr>
        <p:spPr>
          <a:xfrm>
            <a:off x="3468051" y="3796426"/>
            <a:ext cx="457200" cy="3948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Tree>
    <p:extLst>
      <p:ext uri="{BB962C8B-B14F-4D97-AF65-F5344CB8AC3E}">
        <p14:creationId xmlns:p14="http://schemas.microsoft.com/office/powerpoint/2010/main" val="184636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5938" y="2646947"/>
            <a:ext cx="11024230" cy="1291004"/>
          </a:xfrm>
        </p:spPr>
        <p:txBody>
          <a:bodyPr/>
          <a:lstStyle/>
          <a:p>
            <a:r>
              <a:rPr lang="en-US" sz="3600" dirty="0">
                <a:latin typeface="Scania Office Headline"/>
              </a:rPr>
              <a:t>Implementation of fault scenarios in autonomous vehicle</a:t>
            </a:r>
            <a:br>
              <a:rPr lang="en-US" sz="3600" dirty="0">
                <a:latin typeface="Scania Office Headline"/>
              </a:rPr>
            </a:br>
            <a:endParaRPr lang="en-US" sz="3600" dirty="0">
              <a:latin typeface="Scania Office Headline"/>
            </a:endParaRPr>
          </a:p>
        </p:txBody>
      </p:sp>
      <p:sp>
        <p:nvSpPr>
          <p:cNvPr id="7" name="Subtitle 6"/>
          <p:cNvSpPr>
            <a:spLocks noGrp="1"/>
          </p:cNvSpPr>
          <p:nvPr>
            <p:ph type="subTitle" idx="1"/>
          </p:nvPr>
        </p:nvSpPr>
        <p:spPr/>
        <p:txBody>
          <a:bodyPr/>
          <a:lstStyle/>
          <a:p>
            <a:r>
              <a:rPr lang="en-US" dirty="0">
                <a:latin typeface="Scania Office Headline"/>
              </a:rPr>
              <a:t>ERIK BRANZÈN</a:t>
            </a:r>
            <a:endParaRPr lang="en-US" dirty="0"/>
          </a:p>
        </p:txBody>
      </p:sp>
      <p:sp>
        <p:nvSpPr>
          <p:cNvPr id="8" name="TextBox 7">
            <a:extLst>
              <a:ext uri="{FF2B5EF4-FFF2-40B4-BE49-F238E27FC236}">
                <a16:creationId xmlns:a16="http://schemas.microsoft.com/office/drawing/2014/main" id="{455C4BD6-4CDD-4011-9306-5AFCB43FDB58}"/>
              </a:ext>
            </a:extLst>
          </p:cNvPr>
          <p:cNvSpPr txBox="1"/>
          <p:nvPr/>
        </p:nvSpPr>
        <p:spPr>
          <a:xfrm>
            <a:off x="396669" y="3937951"/>
            <a:ext cx="3985591" cy="867930"/>
          </a:xfrm>
          <a:prstGeom prst="rect">
            <a:avLst/>
          </a:prstGeom>
          <a:noFill/>
        </p:spPr>
        <p:txBody>
          <a:bodyPr wrap="square" rtlCol="0">
            <a:spAutoFit/>
          </a:bodyPr>
          <a:lstStyle/>
          <a:p>
            <a:pPr>
              <a:lnSpc>
                <a:spcPct val="90000"/>
              </a:lnSpc>
              <a:spcBef>
                <a:spcPts val="1200"/>
              </a:spcBef>
            </a:pPr>
            <a:r>
              <a:rPr lang="sv-SE" sz="2800" dirty="0">
                <a:solidFill>
                  <a:schemeClr val="bg1"/>
                </a:solidFill>
                <a:latin typeface="Scania Office Headline" panose="00000505000000000000" pitchFamily="2" charset="0"/>
              </a:rPr>
              <a:t>MIDWAY Presentation</a:t>
            </a:r>
          </a:p>
        </p:txBody>
      </p:sp>
    </p:spTree>
    <p:extLst>
      <p:ext uri="{BB962C8B-B14F-4D97-AF65-F5344CB8AC3E}">
        <p14:creationId xmlns:p14="http://schemas.microsoft.com/office/powerpoint/2010/main" val="121468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7FBB8-6A1F-4DC4-8682-E3CCFFD428F2}"/>
              </a:ext>
            </a:extLst>
          </p:cNvPr>
          <p:cNvSpPr>
            <a:spLocks noGrp="1"/>
          </p:cNvSpPr>
          <p:nvPr>
            <p:ph idx="1"/>
          </p:nvPr>
        </p:nvSpPr>
        <p:spPr/>
        <p:txBody>
          <a:bodyPr vert="horz" lIns="0" tIns="0" rIns="0" bIns="0" rtlCol="0" anchor="t">
            <a:noAutofit/>
          </a:bodyPr>
          <a:lstStyle/>
          <a:p>
            <a:pPr marL="554355" lvl="1" indent="-285750">
              <a:buFont typeface="Wingdings" panose="05000000000000000000" pitchFamily="2" charset="2"/>
              <a:buChar char="q"/>
            </a:pPr>
            <a:r>
              <a:rPr lang="en-US" sz="1600" dirty="0"/>
              <a:t>Aims and research questions</a:t>
            </a:r>
          </a:p>
          <a:p>
            <a:pPr marL="554355" lvl="1" indent="-285750">
              <a:buFont typeface="Wingdings" panose="05000000000000000000" pitchFamily="2" charset="2"/>
              <a:buChar char="q"/>
            </a:pPr>
            <a:r>
              <a:rPr lang="en-US" sz="1600" dirty="0"/>
              <a:t>Key findings from pre-study</a:t>
            </a:r>
          </a:p>
          <a:p>
            <a:pPr marL="554355" lvl="1" indent="-285750">
              <a:buFont typeface="Wingdings" panose="05000000000000000000" pitchFamily="2" charset="2"/>
              <a:buChar char="q"/>
            </a:pPr>
            <a:r>
              <a:rPr lang="en-US" sz="1600" dirty="0"/>
              <a:t>Results so far</a:t>
            </a:r>
          </a:p>
          <a:p>
            <a:pPr marL="611505" lvl="1" indent="-342900">
              <a:buFont typeface="Arial" panose="020B0604020202020204" pitchFamily="34" charset="0"/>
              <a:buChar char="•"/>
            </a:pPr>
            <a:r>
              <a:rPr lang="en-US" sz="1600" dirty="0"/>
              <a:t>System architecture and interactions</a:t>
            </a:r>
          </a:p>
          <a:p>
            <a:pPr marL="611505" lvl="1" indent="-342900">
              <a:buFont typeface="Arial" panose="020B0604020202020204" pitchFamily="34" charset="0"/>
              <a:buChar char="•"/>
            </a:pPr>
            <a:r>
              <a:rPr lang="en-US" sz="1600" dirty="0"/>
              <a:t>Diagnostics: limitations and key concepts</a:t>
            </a:r>
          </a:p>
          <a:p>
            <a:pPr marL="611505" lvl="1" indent="-342900">
              <a:buFont typeface="Arial" panose="020B0604020202020204" pitchFamily="34" charset="0"/>
              <a:buChar char="•"/>
            </a:pPr>
            <a:r>
              <a:rPr lang="en-US" sz="1600" dirty="0"/>
              <a:t>Minimizing technical downtime</a:t>
            </a:r>
          </a:p>
          <a:p>
            <a:pPr marL="554355" lvl="1" indent="-285750">
              <a:buFont typeface="Wingdings" panose="05000000000000000000" pitchFamily="2" charset="2"/>
              <a:buChar char="q"/>
            </a:pPr>
            <a:r>
              <a:rPr lang="en-US" sz="1600" dirty="0"/>
              <a:t>System evaluation</a:t>
            </a:r>
          </a:p>
          <a:p>
            <a:pPr marL="611505" lvl="1" indent="-342900">
              <a:buFont typeface="Arial" panose="020B0604020202020204" pitchFamily="34" charset="0"/>
              <a:buChar char="•"/>
            </a:pPr>
            <a:r>
              <a:rPr lang="en-US" sz="1600" dirty="0"/>
              <a:t>Design of demonstrator </a:t>
            </a:r>
          </a:p>
          <a:p>
            <a:pPr marL="554355" lvl="1" indent="-285750">
              <a:buFont typeface="Wingdings" panose="05000000000000000000" pitchFamily="2" charset="2"/>
              <a:buChar char="q"/>
            </a:pPr>
            <a:r>
              <a:rPr lang="en-US" sz="1600" dirty="0"/>
              <a:t>Future work and new horizons</a:t>
            </a:r>
          </a:p>
          <a:p>
            <a:pPr marL="611505" lvl="1" indent="-342900">
              <a:buFont typeface="Arial" panose="020B0604020202020204" pitchFamily="34" charset="0"/>
              <a:buChar char="•"/>
            </a:pPr>
            <a:r>
              <a:rPr lang="en-US" sz="1600" dirty="0"/>
              <a:t>Prognostics and situational awareness</a:t>
            </a:r>
          </a:p>
          <a:p>
            <a:pPr marL="611505" lvl="1" indent="-342900">
              <a:buFont typeface="Arial" panose="020B0604020202020204" pitchFamily="34" charset="0"/>
              <a:buChar char="•"/>
            </a:pPr>
            <a:r>
              <a:rPr lang="en-US" sz="1600" dirty="0"/>
              <a:t>Planning</a:t>
            </a:r>
          </a:p>
          <a:p>
            <a:pPr marL="268605" lvl="1" indent="0">
              <a:buNone/>
            </a:pPr>
            <a:r>
              <a:rPr lang="en-US" dirty="0"/>
              <a:t>	</a:t>
            </a:r>
          </a:p>
          <a:p>
            <a:pPr lvl="1" indent="-267970"/>
            <a:endParaRPr lang="en-US" dirty="0"/>
          </a:p>
        </p:txBody>
      </p:sp>
      <p:sp>
        <p:nvSpPr>
          <p:cNvPr id="3" name="Date Placeholder 2">
            <a:extLst>
              <a:ext uri="{FF2B5EF4-FFF2-40B4-BE49-F238E27FC236}">
                <a16:creationId xmlns:a16="http://schemas.microsoft.com/office/drawing/2014/main" id="{9EAF6F0E-DA0B-4F93-AF3F-3E1BBCC9D455}"/>
              </a:ext>
            </a:extLst>
          </p:cNvPr>
          <p:cNvSpPr>
            <a:spLocks noGrp="1"/>
          </p:cNvSpPr>
          <p:nvPr>
            <p:ph type="dt" sz="half" idx="10"/>
          </p:nvPr>
        </p:nvSpPr>
        <p:spPr/>
        <p:txBody>
          <a:bodyPr/>
          <a:lstStyle/>
          <a:p>
            <a:r>
              <a:rPr lang="sv-SE"/>
              <a:t>25 January 2021</a:t>
            </a:r>
            <a:endParaRPr lang="en-US"/>
          </a:p>
        </p:txBody>
      </p:sp>
      <p:sp>
        <p:nvSpPr>
          <p:cNvPr id="4" name="Footer Placeholder 3">
            <a:extLst>
              <a:ext uri="{FF2B5EF4-FFF2-40B4-BE49-F238E27FC236}">
                <a16:creationId xmlns:a16="http://schemas.microsoft.com/office/drawing/2014/main" id="{DCE5394D-42AD-493F-A9AD-8BDF1B8C8CFA}"/>
              </a:ext>
            </a:extLst>
          </p:cNvPr>
          <p:cNvSpPr>
            <a:spLocks noGrp="1"/>
          </p:cNvSpPr>
          <p:nvPr>
            <p:ph type="ftr" sz="quarter" idx="11"/>
          </p:nvPr>
        </p:nvSpPr>
        <p:spPr/>
        <p:txBody>
          <a:bodyPr/>
          <a:lstStyle/>
          <a:p>
            <a:r>
              <a:rPr lang="en-US"/>
              <a:t>Info class internal Department / Name / Subject</a:t>
            </a:r>
          </a:p>
        </p:txBody>
      </p:sp>
      <p:sp>
        <p:nvSpPr>
          <p:cNvPr id="5" name="Slide Number Placeholder 4">
            <a:extLst>
              <a:ext uri="{FF2B5EF4-FFF2-40B4-BE49-F238E27FC236}">
                <a16:creationId xmlns:a16="http://schemas.microsoft.com/office/drawing/2014/main" id="{1BC6A6CB-3AC5-41B4-BCAE-F4FFDDEF8D14}"/>
              </a:ext>
            </a:extLst>
          </p:cNvPr>
          <p:cNvSpPr>
            <a:spLocks noGrp="1"/>
          </p:cNvSpPr>
          <p:nvPr>
            <p:ph type="sldNum" sz="quarter" idx="12"/>
          </p:nvPr>
        </p:nvSpPr>
        <p:spPr/>
        <p:txBody>
          <a:bodyPr/>
          <a:lstStyle/>
          <a:p>
            <a:fld id="{0183C6E6-4335-4428-AB21-BBACF8148F3A}" type="slidenum">
              <a:rPr lang="en-US" smtClean="0"/>
              <a:t>4</a:t>
            </a:fld>
            <a:endParaRPr lang="en-US"/>
          </a:p>
        </p:txBody>
      </p:sp>
      <p:sp>
        <p:nvSpPr>
          <p:cNvPr id="6" name="Title 5">
            <a:extLst>
              <a:ext uri="{FF2B5EF4-FFF2-40B4-BE49-F238E27FC236}">
                <a16:creationId xmlns:a16="http://schemas.microsoft.com/office/drawing/2014/main" id="{1BF8A9DD-D1EA-4026-A5AF-7A4A5C063F10}"/>
              </a:ext>
            </a:extLst>
          </p:cNvPr>
          <p:cNvSpPr>
            <a:spLocks noGrp="1"/>
          </p:cNvSpPr>
          <p:nvPr>
            <p:ph type="title"/>
          </p:nvPr>
        </p:nvSpPr>
        <p:spPr>
          <a:xfrm>
            <a:off x="515938" y="568325"/>
            <a:ext cx="10585556" cy="1047750"/>
          </a:xfrm>
        </p:spPr>
        <p:txBody>
          <a:bodyPr/>
          <a:lstStyle/>
          <a:p>
            <a:r>
              <a:rPr lang="en-US">
                <a:latin typeface="Scania Office Bold"/>
              </a:rPr>
              <a:t>Agenda</a:t>
            </a:r>
            <a:endParaRPr lang="en-US"/>
          </a:p>
        </p:txBody>
      </p:sp>
    </p:spTree>
    <p:extLst>
      <p:ext uri="{BB962C8B-B14F-4D97-AF65-F5344CB8AC3E}">
        <p14:creationId xmlns:p14="http://schemas.microsoft.com/office/powerpoint/2010/main" val="114908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207C558-B0CC-4FAA-8FAD-6BD2223993B0}"/>
              </a:ext>
            </a:extLst>
          </p:cNvPr>
          <p:cNvSpPr/>
          <p:nvPr/>
        </p:nvSpPr>
        <p:spPr>
          <a:xfrm>
            <a:off x="6182939" y="3714357"/>
            <a:ext cx="5688104" cy="21358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en-US" sz="2400" err="1"/>
          </a:p>
        </p:txBody>
      </p:sp>
      <p:sp>
        <p:nvSpPr>
          <p:cNvPr id="2" name="Content Placeholder 1">
            <a:extLst>
              <a:ext uri="{FF2B5EF4-FFF2-40B4-BE49-F238E27FC236}">
                <a16:creationId xmlns:a16="http://schemas.microsoft.com/office/drawing/2014/main" id="{A7B55C8C-306E-4152-B1AE-1E1C4E99B9FE}"/>
              </a:ext>
            </a:extLst>
          </p:cNvPr>
          <p:cNvSpPr>
            <a:spLocks noGrp="1"/>
          </p:cNvSpPr>
          <p:nvPr>
            <p:ph idx="1"/>
          </p:nvPr>
        </p:nvSpPr>
        <p:spPr>
          <a:xfrm>
            <a:off x="515936" y="1960718"/>
            <a:ext cx="11355107" cy="1047750"/>
          </a:xfrm>
        </p:spPr>
        <p:txBody>
          <a:bodyPr vert="horz" lIns="0" tIns="0" rIns="0" bIns="0" rtlCol="0" anchor="t">
            <a:noAutofit/>
          </a:bodyPr>
          <a:lstStyle/>
          <a:p>
            <a:pPr marL="0" indent="0">
              <a:buNone/>
            </a:pPr>
            <a:r>
              <a:rPr lang="sv-SE" dirty="0"/>
              <a:t>To </a:t>
            </a:r>
            <a:r>
              <a:rPr lang="sv-SE" dirty="0" err="1"/>
              <a:t>implement</a:t>
            </a:r>
            <a:r>
              <a:rPr lang="sv-SE" dirty="0"/>
              <a:t> an </a:t>
            </a:r>
            <a:r>
              <a:rPr lang="sv-SE" dirty="0" err="1"/>
              <a:t>algorithm</a:t>
            </a:r>
            <a:r>
              <a:rPr lang="sv-SE" dirty="0"/>
              <a:t> </a:t>
            </a:r>
            <a:r>
              <a:rPr lang="sv-SE" dirty="0" err="1"/>
              <a:t>that</a:t>
            </a:r>
            <a:r>
              <a:rPr lang="sv-SE" dirty="0"/>
              <a:t> </a:t>
            </a:r>
            <a:r>
              <a:rPr lang="sv-SE" dirty="0" err="1"/>
              <a:t>diagnoses</a:t>
            </a:r>
            <a:r>
              <a:rPr lang="sv-SE" dirty="0"/>
              <a:t> </a:t>
            </a:r>
            <a:r>
              <a:rPr lang="sv-SE" dirty="0" err="1"/>
              <a:t>faults</a:t>
            </a:r>
            <a:r>
              <a:rPr lang="sv-SE" dirty="0"/>
              <a:t> </a:t>
            </a:r>
            <a:r>
              <a:rPr lang="sv-SE" dirty="0" err="1"/>
              <a:t>based</a:t>
            </a:r>
            <a:r>
              <a:rPr lang="sv-SE" dirty="0"/>
              <a:t> on </a:t>
            </a:r>
            <a:r>
              <a:rPr lang="sv-SE" dirty="0" err="1"/>
              <a:t>measured</a:t>
            </a:r>
            <a:r>
              <a:rPr lang="sv-SE" dirty="0"/>
              <a:t> symptoms and to </a:t>
            </a:r>
            <a:r>
              <a:rPr lang="sv-SE" dirty="0" err="1"/>
              <a:t>use</a:t>
            </a:r>
            <a:r>
              <a:rPr lang="sv-SE" dirty="0"/>
              <a:t> </a:t>
            </a:r>
            <a:r>
              <a:rPr lang="sv-SE" dirty="0" err="1"/>
              <a:t>this</a:t>
            </a:r>
            <a:r>
              <a:rPr lang="sv-SE" dirty="0"/>
              <a:t> </a:t>
            </a:r>
            <a:r>
              <a:rPr lang="sv-SE" dirty="0" err="1"/>
              <a:t>diagnosis</a:t>
            </a:r>
            <a:r>
              <a:rPr lang="sv-SE" dirty="0"/>
              <a:t> in an on-board decision-</a:t>
            </a:r>
            <a:r>
              <a:rPr lang="sv-SE" dirty="0" err="1"/>
              <a:t>maker</a:t>
            </a:r>
            <a:r>
              <a:rPr lang="sv-SE" dirty="0"/>
              <a:t> and </a:t>
            </a:r>
            <a:r>
              <a:rPr lang="sv-SE" dirty="0" err="1"/>
              <a:t>planner</a:t>
            </a:r>
            <a:r>
              <a:rPr lang="sv-SE" dirty="0"/>
              <a:t> </a:t>
            </a:r>
            <a:r>
              <a:rPr lang="sv-SE" dirty="0" err="1"/>
              <a:t>that</a:t>
            </a:r>
            <a:r>
              <a:rPr lang="sv-SE" dirty="0"/>
              <a:t> </a:t>
            </a:r>
            <a:r>
              <a:rPr lang="sv-SE" dirty="0" err="1"/>
              <a:t>considers</a:t>
            </a:r>
            <a:r>
              <a:rPr lang="sv-SE" dirty="0"/>
              <a:t> loss </a:t>
            </a:r>
            <a:r>
              <a:rPr lang="sv-SE" dirty="0" err="1"/>
              <a:t>of</a:t>
            </a:r>
            <a:r>
              <a:rPr lang="sv-SE" dirty="0"/>
              <a:t> </a:t>
            </a:r>
            <a:r>
              <a:rPr lang="sv-SE" dirty="0" err="1"/>
              <a:t>uptime</a:t>
            </a:r>
            <a:r>
              <a:rPr lang="sv-SE" dirty="0"/>
              <a:t> and </a:t>
            </a:r>
            <a:r>
              <a:rPr lang="sv-SE" dirty="0" err="1"/>
              <a:t>safety</a:t>
            </a:r>
            <a:r>
              <a:rPr lang="sv-SE" dirty="0"/>
              <a:t>. </a:t>
            </a:r>
            <a:r>
              <a:rPr lang="sv-SE" dirty="0" err="1"/>
              <a:t>This</a:t>
            </a:r>
            <a:r>
              <a:rPr lang="sv-SE" dirty="0"/>
              <a:t> system </a:t>
            </a:r>
            <a:r>
              <a:rPr lang="sv-SE" dirty="0" err="1"/>
              <a:t>will</a:t>
            </a:r>
            <a:r>
              <a:rPr lang="sv-SE" dirty="0"/>
              <a:t> be </a:t>
            </a:r>
            <a:r>
              <a:rPr lang="sv-SE" dirty="0" err="1"/>
              <a:t>implemented</a:t>
            </a:r>
            <a:r>
              <a:rPr lang="sv-SE" dirty="0"/>
              <a:t> in an AV.</a:t>
            </a:r>
          </a:p>
        </p:txBody>
      </p:sp>
      <p:sp>
        <p:nvSpPr>
          <p:cNvPr id="3" name="Date Placeholder 2">
            <a:extLst>
              <a:ext uri="{FF2B5EF4-FFF2-40B4-BE49-F238E27FC236}">
                <a16:creationId xmlns:a16="http://schemas.microsoft.com/office/drawing/2014/main" id="{A79395BE-4789-40E7-9ADD-CBEF330E4936}"/>
              </a:ext>
            </a:extLst>
          </p:cNvPr>
          <p:cNvSpPr>
            <a:spLocks noGrp="1"/>
          </p:cNvSpPr>
          <p:nvPr>
            <p:ph type="dt" sz="half" idx="10"/>
          </p:nvPr>
        </p:nvSpPr>
        <p:spPr/>
        <p:txBody>
          <a:bodyPr/>
          <a:lstStyle/>
          <a:p>
            <a:r>
              <a:rPr lang="sv-SE"/>
              <a:t>25 January 2021</a:t>
            </a:r>
            <a:endParaRPr lang="en-US"/>
          </a:p>
        </p:txBody>
      </p:sp>
      <p:sp>
        <p:nvSpPr>
          <p:cNvPr id="4" name="Footer Placeholder 3">
            <a:extLst>
              <a:ext uri="{FF2B5EF4-FFF2-40B4-BE49-F238E27FC236}">
                <a16:creationId xmlns:a16="http://schemas.microsoft.com/office/drawing/2014/main" id="{35A152D5-AAAD-41DF-95E7-241720E4FA89}"/>
              </a:ext>
            </a:extLst>
          </p:cNvPr>
          <p:cNvSpPr>
            <a:spLocks noGrp="1"/>
          </p:cNvSpPr>
          <p:nvPr>
            <p:ph type="ftr" sz="quarter" idx="11"/>
          </p:nvPr>
        </p:nvSpPr>
        <p:spPr/>
        <p:txBody>
          <a:bodyPr/>
          <a:lstStyle/>
          <a:p>
            <a:r>
              <a:rPr lang="en-US"/>
              <a:t>Info class internal Department / Name / Subject</a:t>
            </a:r>
          </a:p>
        </p:txBody>
      </p:sp>
      <p:sp>
        <p:nvSpPr>
          <p:cNvPr id="5" name="Slide Number Placeholder 4">
            <a:extLst>
              <a:ext uri="{FF2B5EF4-FFF2-40B4-BE49-F238E27FC236}">
                <a16:creationId xmlns:a16="http://schemas.microsoft.com/office/drawing/2014/main" id="{F188C485-5E8E-47EA-96B5-E264236B6DBE}"/>
              </a:ext>
            </a:extLst>
          </p:cNvPr>
          <p:cNvSpPr>
            <a:spLocks noGrp="1"/>
          </p:cNvSpPr>
          <p:nvPr>
            <p:ph type="sldNum" sz="quarter" idx="12"/>
          </p:nvPr>
        </p:nvSpPr>
        <p:spPr/>
        <p:txBody>
          <a:bodyPr/>
          <a:lstStyle/>
          <a:p>
            <a:fld id="{0183C6E6-4335-4428-AB21-BBACF8148F3A}" type="slidenum">
              <a:rPr lang="en-US" smtClean="0"/>
              <a:t>5</a:t>
            </a:fld>
            <a:endParaRPr lang="en-US"/>
          </a:p>
        </p:txBody>
      </p:sp>
      <p:sp>
        <p:nvSpPr>
          <p:cNvPr id="6" name="Title 5">
            <a:extLst>
              <a:ext uri="{FF2B5EF4-FFF2-40B4-BE49-F238E27FC236}">
                <a16:creationId xmlns:a16="http://schemas.microsoft.com/office/drawing/2014/main" id="{20982762-9DF7-4728-ACB9-A42C2D420E76}"/>
              </a:ext>
            </a:extLst>
          </p:cNvPr>
          <p:cNvSpPr>
            <a:spLocks noGrp="1"/>
          </p:cNvSpPr>
          <p:nvPr>
            <p:ph type="title"/>
          </p:nvPr>
        </p:nvSpPr>
        <p:spPr>
          <a:xfrm>
            <a:off x="515938" y="796446"/>
            <a:ext cx="10585556" cy="1047750"/>
          </a:xfrm>
        </p:spPr>
        <p:txBody>
          <a:bodyPr/>
          <a:lstStyle/>
          <a:p>
            <a:r>
              <a:rPr lang="sv-SE" dirty="0">
                <a:latin typeface="Scania Office Bold"/>
              </a:rPr>
              <a:t>AIM:</a:t>
            </a:r>
            <a:endParaRPr lang="sv-SE" dirty="0"/>
          </a:p>
        </p:txBody>
      </p:sp>
      <p:pic>
        <p:nvPicPr>
          <p:cNvPr id="7" name="Picture 7" descr="Diagram&#10;&#10;Description automatically generated">
            <a:extLst>
              <a:ext uri="{FF2B5EF4-FFF2-40B4-BE49-F238E27FC236}">
                <a16:creationId xmlns:a16="http://schemas.microsoft.com/office/drawing/2014/main" id="{C8019936-8D76-4783-BD26-85C303480AE6}"/>
              </a:ext>
            </a:extLst>
          </p:cNvPr>
          <p:cNvPicPr>
            <a:picLocks noChangeAspect="1"/>
          </p:cNvPicPr>
          <p:nvPr/>
        </p:nvPicPr>
        <p:blipFill>
          <a:blip r:embed="rId2"/>
          <a:stretch>
            <a:fillRect/>
          </a:stretch>
        </p:blipFill>
        <p:spPr>
          <a:xfrm>
            <a:off x="6377921" y="3829861"/>
            <a:ext cx="5298140" cy="1838479"/>
          </a:xfrm>
          <a:prstGeom prst="rect">
            <a:avLst/>
          </a:prstGeom>
        </p:spPr>
      </p:pic>
      <p:sp>
        <p:nvSpPr>
          <p:cNvPr id="9" name="Oval 8">
            <a:extLst>
              <a:ext uri="{FF2B5EF4-FFF2-40B4-BE49-F238E27FC236}">
                <a16:creationId xmlns:a16="http://schemas.microsoft.com/office/drawing/2014/main" id="{AA645632-F12C-43F8-993A-D25F3562EC95}"/>
              </a:ext>
            </a:extLst>
          </p:cNvPr>
          <p:cNvSpPr/>
          <p:nvPr/>
        </p:nvSpPr>
        <p:spPr>
          <a:xfrm>
            <a:off x="6438038" y="4921791"/>
            <a:ext cx="880784" cy="5109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en-US" sz="2400" err="1"/>
          </a:p>
        </p:txBody>
      </p:sp>
      <p:sp>
        <p:nvSpPr>
          <p:cNvPr id="10" name="Title 5">
            <a:extLst>
              <a:ext uri="{FF2B5EF4-FFF2-40B4-BE49-F238E27FC236}">
                <a16:creationId xmlns:a16="http://schemas.microsoft.com/office/drawing/2014/main" id="{CA7A546E-CEA2-4913-B248-AD512C68B95D}"/>
              </a:ext>
            </a:extLst>
          </p:cNvPr>
          <p:cNvSpPr txBox="1">
            <a:spLocks/>
          </p:cNvSpPr>
          <p:nvPr/>
        </p:nvSpPr>
        <p:spPr>
          <a:xfrm>
            <a:off x="515936" y="2828708"/>
            <a:ext cx="10585556" cy="104775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b="0" kern="1200" baseline="0">
                <a:solidFill>
                  <a:schemeClr val="accent1"/>
                </a:solidFill>
                <a:latin typeface="Scania Office Bold" panose="00000800000000000000" pitchFamily="2" charset="0"/>
                <a:ea typeface="+mj-ea"/>
                <a:cs typeface="+mj-cs"/>
              </a:defRPr>
            </a:lvl1pPr>
          </a:lstStyle>
          <a:p>
            <a:r>
              <a:rPr lang="sv-SE" sz="2800" dirty="0">
                <a:latin typeface="Scania Office Bold"/>
              </a:rPr>
              <a:t>RESEARCH QUESTIONS:</a:t>
            </a:r>
            <a:endParaRPr lang="sv-SE" sz="2800" dirty="0"/>
          </a:p>
        </p:txBody>
      </p:sp>
      <p:sp>
        <p:nvSpPr>
          <p:cNvPr id="11" name="Content Placeholder 1">
            <a:extLst>
              <a:ext uri="{FF2B5EF4-FFF2-40B4-BE49-F238E27FC236}">
                <a16:creationId xmlns:a16="http://schemas.microsoft.com/office/drawing/2014/main" id="{4D6C18EA-4D5C-43F1-BCC7-84B92338539A}"/>
              </a:ext>
            </a:extLst>
          </p:cNvPr>
          <p:cNvSpPr txBox="1">
            <a:spLocks/>
          </p:cNvSpPr>
          <p:nvPr/>
        </p:nvSpPr>
        <p:spPr>
          <a:xfrm>
            <a:off x="515936" y="3966214"/>
            <a:ext cx="5590615" cy="188398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accent1"/>
                </a:solidFill>
                <a:latin typeface="+mn-lt"/>
                <a:ea typeface="+mn-ea"/>
                <a:cs typeface="+mn-cs"/>
              </a:defRPr>
            </a:lvl1pPr>
            <a:lvl2pPr marL="536575" indent="-268288" algn="l" defTabSz="914400" rtl="0" eaLnBrk="1" latinLnBrk="0" hangingPunct="1">
              <a:lnSpc>
                <a:spcPct val="90000"/>
              </a:lnSpc>
              <a:spcBef>
                <a:spcPts val="1200"/>
              </a:spcBef>
              <a:buClr>
                <a:schemeClr val="accent1"/>
              </a:buClr>
              <a:buFontTx/>
              <a:buChar char="−"/>
              <a:defRPr sz="2000" kern="1200">
                <a:solidFill>
                  <a:schemeClr val="accent1"/>
                </a:solidFill>
                <a:latin typeface="+mn-lt"/>
                <a:ea typeface="+mn-ea"/>
                <a:cs typeface="+mn-cs"/>
              </a:defRPr>
            </a:lvl2pPr>
            <a:lvl3pPr marL="893763"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3pPr>
            <a:lvl4pPr marL="1258888" indent="-365125"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4pPr>
            <a:lvl5pPr marL="1616075"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5pPr>
            <a:lvl6pPr marL="1974850" indent="-358775"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6pPr>
            <a:lvl7pPr marL="2335213" indent="-360363"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7pPr>
            <a:lvl8pPr marL="2687638" indent="-352425"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8pPr>
            <a:lvl9pPr marL="3048000" indent="-360363"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9pPr>
          </a:lstStyle>
          <a:p>
            <a:r>
              <a:rPr lang="sv-SE" sz="2000" dirty="0"/>
              <a:t>In an AV, </a:t>
            </a:r>
            <a:r>
              <a:rPr lang="sv-SE" sz="2000" dirty="0" err="1"/>
              <a:t>how</a:t>
            </a:r>
            <a:r>
              <a:rPr lang="sv-SE" sz="2000" dirty="0"/>
              <a:t> </a:t>
            </a:r>
            <a:r>
              <a:rPr lang="sv-SE" sz="2000" dirty="0" err="1"/>
              <a:t>can</a:t>
            </a:r>
            <a:r>
              <a:rPr lang="sv-SE" sz="2000" dirty="0"/>
              <a:t> </a:t>
            </a:r>
            <a:r>
              <a:rPr lang="sv-SE" sz="2000" dirty="0" err="1"/>
              <a:t>uptime</a:t>
            </a:r>
            <a:r>
              <a:rPr lang="sv-SE" sz="2000" dirty="0"/>
              <a:t> be </a:t>
            </a:r>
            <a:r>
              <a:rPr lang="sv-SE" sz="2000" dirty="0" err="1"/>
              <a:t>considered</a:t>
            </a:r>
            <a:r>
              <a:rPr lang="sv-SE" sz="2000" dirty="0"/>
              <a:t> in the handling </a:t>
            </a:r>
            <a:r>
              <a:rPr lang="sv-SE" sz="2000" dirty="0" err="1"/>
              <a:t>of</a:t>
            </a:r>
            <a:r>
              <a:rPr lang="sv-SE" sz="2000" dirty="0"/>
              <a:t> </a:t>
            </a:r>
            <a:r>
              <a:rPr lang="sv-SE" sz="2000" dirty="0" err="1"/>
              <a:t>faults</a:t>
            </a:r>
            <a:r>
              <a:rPr lang="sv-SE" sz="2000" dirty="0"/>
              <a:t> and potential </a:t>
            </a:r>
            <a:r>
              <a:rPr lang="sv-SE" sz="2000" dirty="0" err="1"/>
              <a:t>faults</a:t>
            </a:r>
            <a:r>
              <a:rPr lang="sv-SE" sz="2000" dirty="0"/>
              <a:t>?</a:t>
            </a:r>
          </a:p>
          <a:p>
            <a:r>
              <a:rPr lang="sv-SE" sz="2000" dirty="0" err="1"/>
              <a:t>What</a:t>
            </a:r>
            <a:r>
              <a:rPr lang="sv-SE" sz="2000" dirty="0"/>
              <a:t> </a:t>
            </a:r>
            <a:r>
              <a:rPr lang="sv-SE" sz="2000" dirty="0" err="1"/>
              <a:t>are</a:t>
            </a:r>
            <a:r>
              <a:rPr lang="sv-SE" sz="2000" dirty="0"/>
              <a:t> the </a:t>
            </a:r>
            <a:r>
              <a:rPr lang="sv-SE" sz="2000" dirty="0" err="1"/>
              <a:t>functional</a:t>
            </a:r>
            <a:r>
              <a:rPr lang="sv-SE" sz="2000" dirty="0"/>
              <a:t> elements </a:t>
            </a:r>
            <a:r>
              <a:rPr lang="sv-SE" sz="2000" dirty="0" err="1"/>
              <a:t>required</a:t>
            </a:r>
            <a:r>
              <a:rPr lang="sv-SE" sz="2000" dirty="0"/>
              <a:t> to </a:t>
            </a:r>
            <a:r>
              <a:rPr lang="sv-SE" sz="2000" dirty="0" err="1"/>
              <a:t>enable</a:t>
            </a:r>
            <a:r>
              <a:rPr lang="sv-SE" sz="2000" dirty="0"/>
              <a:t> on-line </a:t>
            </a:r>
            <a:r>
              <a:rPr lang="sv-SE" sz="2000" dirty="0" err="1"/>
              <a:t>diagnostics</a:t>
            </a:r>
            <a:r>
              <a:rPr lang="sv-SE" sz="2000" dirty="0"/>
              <a:t> and decision-</a:t>
            </a:r>
            <a:r>
              <a:rPr lang="sv-SE" sz="2000" dirty="0" err="1"/>
              <a:t>making</a:t>
            </a:r>
            <a:r>
              <a:rPr lang="sv-SE" sz="2000" dirty="0"/>
              <a:t> on the SVEA </a:t>
            </a:r>
            <a:r>
              <a:rPr lang="sv-SE" sz="2000" dirty="0" err="1"/>
              <a:t>platform</a:t>
            </a:r>
            <a:endParaRPr lang="sv-SE" sz="2000" dirty="0"/>
          </a:p>
          <a:p>
            <a:r>
              <a:rPr lang="sv-SE" sz="2000" dirty="0" err="1"/>
              <a:t>What</a:t>
            </a:r>
            <a:r>
              <a:rPr lang="sv-SE" sz="2000" dirty="0"/>
              <a:t> </a:t>
            </a:r>
            <a:r>
              <a:rPr lang="sv-SE" sz="2000" dirty="0" err="1"/>
              <a:t>can</a:t>
            </a:r>
            <a:r>
              <a:rPr lang="sv-SE" sz="2000" dirty="0"/>
              <a:t> be </a:t>
            </a:r>
            <a:r>
              <a:rPr lang="sv-SE" sz="2000" dirty="0" err="1"/>
              <a:t>generelized</a:t>
            </a:r>
            <a:r>
              <a:rPr lang="sv-SE" sz="2000" dirty="0"/>
              <a:t> </a:t>
            </a:r>
            <a:r>
              <a:rPr lang="sv-SE" sz="2000" dirty="0" err="1"/>
              <a:t>about</a:t>
            </a:r>
            <a:r>
              <a:rPr lang="sv-SE" sz="2000" dirty="0"/>
              <a:t> smart </a:t>
            </a:r>
            <a:r>
              <a:rPr lang="sv-SE" sz="2000" dirty="0" err="1"/>
              <a:t>diagnostics</a:t>
            </a:r>
            <a:r>
              <a:rPr lang="sv-SE" sz="2000" dirty="0"/>
              <a:t> in AV:s from the </a:t>
            </a:r>
            <a:r>
              <a:rPr lang="sv-SE" sz="2000" dirty="0" err="1"/>
              <a:t>demonstrated</a:t>
            </a:r>
            <a:r>
              <a:rPr lang="sv-SE" sz="2000" dirty="0"/>
              <a:t> </a:t>
            </a:r>
            <a:r>
              <a:rPr lang="sv-SE" sz="2000" dirty="0" err="1"/>
              <a:t>case</a:t>
            </a:r>
            <a:r>
              <a:rPr lang="sv-SE" sz="2000" dirty="0"/>
              <a:t> </a:t>
            </a:r>
            <a:r>
              <a:rPr lang="sv-SE" sz="2000" dirty="0" err="1"/>
              <a:t>study</a:t>
            </a:r>
            <a:r>
              <a:rPr lang="sv-SE" sz="2000" dirty="0"/>
              <a:t>.</a:t>
            </a:r>
          </a:p>
        </p:txBody>
      </p:sp>
    </p:spTree>
    <p:extLst>
      <p:ext uri="{BB962C8B-B14F-4D97-AF65-F5344CB8AC3E}">
        <p14:creationId xmlns:p14="http://schemas.microsoft.com/office/powerpoint/2010/main" val="230606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55C8C-306E-4152-B1AE-1E1C4E99B9FE}"/>
              </a:ext>
            </a:extLst>
          </p:cNvPr>
          <p:cNvSpPr>
            <a:spLocks noGrp="1"/>
          </p:cNvSpPr>
          <p:nvPr>
            <p:ph idx="1"/>
          </p:nvPr>
        </p:nvSpPr>
        <p:spPr>
          <a:xfrm>
            <a:off x="573446" y="2390944"/>
            <a:ext cx="5737902" cy="3393629"/>
          </a:xfrm>
        </p:spPr>
        <p:txBody>
          <a:bodyPr vert="horz" lIns="0" tIns="0" rIns="0" bIns="0" rtlCol="0" anchor="t">
            <a:noAutofit/>
          </a:bodyPr>
          <a:lstStyle/>
          <a:p>
            <a:r>
              <a:rPr lang="en-US" dirty="0"/>
              <a:t>The diagnosis will likely need to be more reliable and transparent in an AV than in conventional vehicles</a:t>
            </a:r>
          </a:p>
          <a:p>
            <a:r>
              <a:rPr lang="en-US" dirty="0"/>
              <a:t>New measurement devices could potentially help in diagnosing faults that previously required a human</a:t>
            </a:r>
          </a:p>
          <a:p>
            <a:r>
              <a:rPr lang="en-US" dirty="0"/>
              <a:t>Automatic decisions that try to minimize downtime might not be possible without some type of prognosis</a:t>
            </a:r>
          </a:p>
          <a:p>
            <a:endParaRPr lang="en-US" dirty="0"/>
          </a:p>
          <a:p>
            <a:endParaRPr lang="en-US" dirty="0"/>
          </a:p>
        </p:txBody>
      </p:sp>
      <p:sp>
        <p:nvSpPr>
          <p:cNvPr id="3" name="Date Placeholder 2">
            <a:extLst>
              <a:ext uri="{FF2B5EF4-FFF2-40B4-BE49-F238E27FC236}">
                <a16:creationId xmlns:a16="http://schemas.microsoft.com/office/drawing/2014/main" id="{A79395BE-4789-40E7-9ADD-CBEF330E4936}"/>
              </a:ext>
            </a:extLst>
          </p:cNvPr>
          <p:cNvSpPr>
            <a:spLocks noGrp="1"/>
          </p:cNvSpPr>
          <p:nvPr>
            <p:ph type="dt" sz="half" idx="10"/>
          </p:nvPr>
        </p:nvSpPr>
        <p:spPr/>
        <p:txBody>
          <a:bodyPr/>
          <a:lstStyle/>
          <a:p>
            <a:r>
              <a:rPr lang="sv-SE"/>
              <a:t>25 January 2021</a:t>
            </a:r>
            <a:endParaRPr lang="en-US"/>
          </a:p>
        </p:txBody>
      </p:sp>
      <p:sp>
        <p:nvSpPr>
          <p:cNvPr id="4" name="Footer Placeholder 3">
            <a:extLst>
              <a:ext uri="{FF2B5EF4-FFF2-40B4-BE49-F238E27FC236}">
                <a16:creationId xmlns:a16="http://schemas.microsoft.com/office/drawing/2014/main" id="{35A152D5-AAAD-41DF-95E7-241720E4FA89}"/>
              </a:ext>
            </a:extLst>
          </p:cNvPr>
          <p:cNvSpPr>
            <a:spLocks noGrp="1"/>
          </p:cNvSpPr>
          <p:nvPr>
            <p:ph type="ftr" sz="quarter" idx="11"/>
          </p:nvPr>
        </p:nvSpPr>
        <p:spPr/>
        <p:txBody>
          <a:bodyPr/>
          <a:lstStyle/>
          <a:p>
            <a:r>
              <a:rPr lang="en-US"/>
              <a:t>Info class internal Department / Name / Subject</a:t>
            </a:r>
          </a:p>
        </p:txBody>
      </p:sp>
      <p:sp>
        <p:nvSpPr>
          <p:cNvPr id="5" name="Slide Number Placeholder 4">
            <a:extLst>
              <a:ext uri="{FF2B5EF4-FFF2-40B4-BE49-F238E27FC236}">
                <a16:creationId xmlns:a16="http://schemas.microsoft.com/office/drawing/2014/main" id="{F188C485-5E8E-47EA-96B5-E264236B6DBE}"/>
              </a:ext>
            </a:extLst>
          </p:cNvPr>
          <p:cNvSpPr>
            <a:spLocks noGrp="1"/>
          </p:cNvSpPr>
          <p:nvPr>
            <p:ph type="sldNum" sz="quarter" idx="12"/>
          </p:nvPr>
        </p:nvSpPr>
        <p:spPr/>
        <p:txBody>
          <a:bodyPr/>
          <a:lstStyle/>
          <a:p>
            <a:fld id="{0183C6E6-4335-4428-AB21-BBACF8148F3A}" type="slidenum">
              <a:rPr lang="en-US" smtClean="0"/>
              <a:t>6</a:t>
            </a:fld>
            <a:endParaRPr lang="en-US"/>
          </a:p>
        </p:txBody>
      </p:sp>
      <p:sp>
        <p:nvSpPr>
          <p:cNvPr id="6" name="Title 5">
            <a:extLst>
              <a:ext uri="{FF2B5EF4-FFF2-40B4-BE49-F238E27FC236}">
                <a16:creationId xmlns:a16="http://schemas.microsoft.com/office/drawing/2014/main" id="{20982762-9DF7-4728-ACB9-A42C2D420E76}"/>
              </a:ext>
            </a:extLst>
          </p:cNvPr>
          <p:cNvSpPr>
            <a:spLocks noGrp="1"/>
          </p:cNvSpPr>
          <p:nvPr>
            <p:ph type="title"/>
          </p:nvPr>
        </p:nvSpPr>
        <p:spPr>
          <a:xfrm>
            <a:off x="515938" y="796446"/>
            <a:ext cx="10585556" cy="1047750"/>
          </a:xfrm>
        </p:spPr>
        <p:txBody>
          <a:bodyPr/>
          <a:lstStyle/>
          <a:p>
            <a:r>
              <a:rPr lang="en-US" dirty="0">
                <a:latin typeface="Scania Office Bold"/>
              </a:rPr>
              <a:t>KEY FINDINGS FROM PRE-STUDY</a:t>
            </a:r>
            <a:endParaRPr lang="en-US" dirty="0"/>
          </a:p>
        </p:txBody>
      </p:sp>
      <p:pic>
        <p:nvPicPr>
          <p:cNvPr id="7" name="Picture 7" descr="A close up of a logo&#10;&#10;Description automatically generated">
            <a:extLst>
              <a:ext uri="{FF2B5EF4-FFF2-40B4-BE49-F238E27FC236}">
                <a16:creationId xmlns:a16="http://schemas.microsoft.com/office/drawing/2014/main" id="{B2DAE2D4-8FE9-4C10-9F37-F8DCACF62E12}"/>
              </a:ext>
            </a:extLst>
          </p:cNvPr>
          <p:cNvPicPr>
            <a:picLocks noChangeAspect="1"/>
          </p:cNvPicPr>
          <p:nvPr/>
        </p:nvPicPr>
        <p:blipFill>
          <a:blip r:embed="rId2"/>
          <a:stretch>
            <a:fillRect/>
          </a:stretch>
        </p:blipFill>
        <p:spPr>
          <a:xfrm>
            <a:off x="7008126" y="2216078"/>
            <a:ext cx="4346811" cy="2434669"/>
          </a:xfrm>
          <a:prstGeom prst="rect">
            <a:avLst/>
          </a:prstGeom>
        </p:spPr>
      </p:pic>
    </p:spTree>
    <p:extLst>
      <p:ext uri="{BB962C8B-B14F-4D97-AF65-F5344CB8AC3E}">
        <p14:creationId xmlns:p14="http://schemas.microsoft.com/office/powerpoint/2010/main" val="341846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12CB-BAED-4601-AB3E-C5E8B5327DFE}"/>
              </a:ext>
            </a:extLst>
          </p:cNvPr>
          <p:cNvSpPr>
            <a:spLocks noGrp="1"/>
          </p:cNvSpPr>
          <p:nvPr>
            <p:ph type="title"/>
          </p:nvPr>
        </p:nvSpPr>
        <p:spPr/>
        <p:txBody>
          <a:bodyPr/>
          <a:lstStyle/>
          <a:p>
            <a:r>
              <a:rPr lang="sv-SE">
                <a:latin typeface="Scania Office Bold"/>
              </a:rPr>
              <a:t>SYSTEM ARCHITECTURE</a:t>
            </a:r>
            <a:endParaRPr lang="sv-SE" dirty="0"/>
          </a:p>
        </p:txBody>
      </p:sp>
      <p:sp>
        <p:nvSpPr>
          <p:cNvPr id="4" name="Date Placeholder 3">
            <a:extLst>
              <a:ext uri="{FF2B5EF4-FFF2-40B4-BE49-F238E27FC236}">
                <a16:creationId xmlns:a16="http://schemas.microsoft.com/office/drawing/2014/main" id="{8CCF0140-E0A4-476D-8C49-18D20E7D06F7}"/>
              </a:ext>
            </a:extLst>
          </p:cNvPr>
          <p:cNvSpPr>
            <a:spLocks noGrp="1"/>
          </p:cNvSpPr>
          <p:nvPr>
            <p:ph type="dt" sz="half" idx="10"/>
          </p:nvPr>
        </p:nvSpPr>
        <p:spPr/>
        <p:txBody>
          <a:bodyPr/>
          <a:lstStyle/>
          <a:p>
            <a:r>
              <a:rPr lang="sv-SE"/>
              <a:t>25 January 2021</a:t>
            </a:r>
            <a:endParaRPr lang="en-US"/>
          </a:p>
        </p:txBody>
      </p:sp>
      <p:sp>
        <p:nvSpPr>
          <p:cNvPr id="5" name="Footer Placeholder 4">
            <a:extLst>
              <a:ext uri="{FF2B5EF4-FFF2-40B4-BE49-F238E27FC236}">
                <a16:creationId xmlns:a16="http://schemas.microsoft.com/office/drawing/2014/main" id="{923422BC-66BD-40BC-B028-FA84F410E1F8}"/>
              </a:ext>
            </a:extLst>
          </p:cNvPr>
          <p:cNvSpPr>
            <a:spLocks noGrp="1"/>
          </p:cNvSpPr>
          <p:nvPr>
            <p:ph type="ftr" sz="quarter" idx="11"/>
          </p:nvPr>
        </p:nvSpPr>
        <p:spPr/>
        <p:txBody>
          <a:bodyPr/>
          <a:lstStyle/>
          <a:p>
            <a:r>
              <a:rPr lang="en-US"/>
              <a:t>Info class internal Department / Name / Subject</a:t>
            </a:r>
          </a:p>
        </p:txBody>
      </p:sp>
      <p:sp>
        <p:nvSpPr>
          <p:cNvPr id="6" name="Slide Number Placeholder 5">
            <a:extLst>
              <a:ext uri="{FF2B5EF4-FFF2-40B4-BE49-F238E27FC236}">
                <a16:creationId xmlns:a16="http://schemas.microsoft.com/office/drawing/2014/main" id="{37B1AB29-E724-4A25-B0A3-D6AE0DE835F3}"/>
              </a:ext>
            </a:extLst>
          </p:cNvPr>
          <p:cNvSpPr>
            <a:spLocks noGrp="1"/>
          </p:cNvSpPr>
          <p:nvPr>
            <p:ph type="sldNum" sz="quarter" idx="12"/>
          </p:nvPr>
        </p:nvSpPr>
        <p:spPr/>
        <p:txBody>
          <a:bodyPr/>
          <a:lstStyle/>
          <a:p>
            <a:fld id="{0183C6E6-4335-4428-AB21-BBACF8148F3A}" type="slidenum">
              <a:rPr lang="en-US" smtClean="0"/>
              <a:t>7</a:t>
            </a:fld>
            <a:endParaRPr lang="en-US"/>
          </a:p>
        </p:txBody>
      </p:sp>
      <p:sp>
        <p:nvSpPr>
          <p:cNvPr id="24" name="Rectangle 23">
            <a:extLst>
              <a:ext uri="{FF2B5EF4-FFF2-40B4-BE49-F238E27FC236}">
                <a16:creationId xmlns:a16="http://schemas.microsoft.com/office/drawing/2014/main" id="{96DFD6F1-AFCD-479A-AB22-FD416ABD10AE}"/>
              </a:ext>
            </a:extLst>
          </p:cNvPr>
          <p:cNvSpPr/>
          <p:nvPr/>
        </p:nvSpPr>
        <p:spPr>
          <a:xfrm>
            <a:off x="1093305" y="1858617"/>
            <a:ext cx="1639956" cy="2007705"/>
          </a:xfrm>
          <a:prstGeom prst="rect">
            <a:avLst/>
          </a:prstGeom>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90000"/>
              </a:lnSpc>
              <a:spcBef>
                <a:spcPts val="1200"/>
              </a:spcBef>
            </a:pPr>
            <a:r>
              <a:rPr lang="sv-SE" dirty="0"/>
              <a:t>DETECTION</a:t>
            </a:r>
          </a:p>
        </p:txBody>
      </p:sp>
      <p:sp>
        <p:nvSpPr>
          <p:cNvPr id="25" name="Rectangle 24">
            <a:extLst>
              <a:ext uri="{FF2B5EF4-FFF2-40B4-BE49-F238E27FC236}">
                <a16:creationId xmlns:a16="http://schemas.microsoft.com/office/drawing/2014/main" id="{4E715C09-7992-4714-B793-C06A55E63895}"/>
              </a:ext>
            </a:extLst>
          </p:cNvPr>
          <p:cNvSpPr/>
          <p:nvPr/>
        </p:nvSpPr>
        <p:spPr>
          <a:xfrm>
            <a:off x="3944179" y="1858616"/>
            <a:ext cx="1639956" cy="2007705"/>
          </a:xfrm>
          <a:prstGeom prst="rect">
            <a:avLst/>
          </a:prstGeom>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90000"/>
              </a:lnSpc>
              <a:spcBef>
                <a:spcPts val="1200"/>
              </a:spcBef>
            </a:pPr>
            <a:r>
              <a:rPr lang="sv-SE" dirty="0"/>
              <a:t>DIAGNOSE/PROGNOSE/PLAN</a:t>
            </a:r>
          </a:p>
        </p:txBody>
      </p:sp>
      <p:sp>
        <p:nvSpPr>
          <p:cNvPr id="26" name="Rectangle 25">
            <a:extLst>
              <a:ext uri="{FF2B5EF4-FFF2-40B4-BE49-F238E27FC236}">
                <a16:creationId xmlns:a16="http://schemas.microsoft.com/office/drawing/2014/main" id="{2E5A93E7-4D28-4E0D-B856-EEBAB03C76F4}"/>
              </a:ext>
            </a:extLst>
          </p:cNvPr>
          <p:cNvSpPr/>
          <p:nvPr/>
        </p:nvSpPr>
        <p:spPr>
          <a:xfrm>
            <a:off x="6795053" y="1858615"/>
            <a:ext cx="1639956" cy="2007705"/>
          </a:xfrm>
          <a:prstGeom prst="rect">
            <a:avLst/>
          </a:prstGeom>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90000"/>
              </a:lnSpc>
              <a:spcBef>
                <a:spcPts val="1200"/>
              </a:spcBef>
            </a:pPr>
            <a:r>
              <a:rPr lang="sv-SE" dirty="0"/>
              <a:t>ACTUATION</a:t>
            </a:r>
          </a:p>
        </p:txBody>
      </p:sp>
      <p:sp>
        <p:nvSpPr>
          <p:cNvPr id="27" name="Rectangle 26">
            <a:extLst>
              <a:ext uri="{FF2B5EF4-FFF2-40B4-BE49-F238E27FC236}">
                <a16:creationId xmlns:a16="http://schemas.microsoft.com/office/drawing/2014/main" id="{DD593519-B4C7-495F-8B5A-6884231CBC31}"/>
              </a:ext>
            </a:extLst>
          </p:cNvPr>
          <p:cNvSpPr/>
          <p:nvPr/>
        </p:nvSpPr>
        <p:spPr>
          <a:xfrm>
            <a:off x="1093304" y="5054785"/>
            <a:ext cx="1729409" cy="1047751"/>
          </a:xfrm>
          <a:prstGeom prst="rect">
            <a:avLst/>
          </a:prstGeom>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90000"/>
              </a:lnSpc>
              <a:spcBef>
                <a:spcPts val="1200"/>
              </a:spcBef>
            </a:pPr>
            <a:r>
              <a:rPr lang="sv-SE" dirty="0"/>
              <a:t>SIMULATION/WARNING GENERATION</a:t>
            </a:r>
          </a:p>
        </p:txBody>
      </p:sp>
      <p:sp>
        <p:nvSpPr>
          <p:cNvPr id="28" name="Rectangle 27">
            <a:extLst>
              <a:ext uri="{FF2B5EF4-FFF2-40B4-BE49-F238E27FC236}">
                <a16:creationId xmlns:a16="http://schemas.microsoft.com/office/drawing/2014/main" id="{D0979F2B-B2A8-49D8-82BB-7E3D239D7D98}"/>
              </a:ext>
            </a:extLst>
          </p:cNvPr>
          <p:cNvSpPr/>
          <p:nvPr/>
        </p:nvSpPr>
        <p:spPr>
          <a:xfrm>
            <a:off x="3944179" y="5054784"/>
            <a:ext cx="1639956" cy="1047751"/>
          </a:xfrm>
          <a:prstGeom prst="rect">
            <a:avLst/>
          </a:prstGeom>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90000"/>
              </a:lnSpc>
              <a:spcBef>
                <a:spcPts val="1200"/>
              </a:spcBef>
            </a:pPr>
            <a:r>
              <a:rPr lang="sv-SE" dirty="0"/>
              <a:t>COMMUNI-CATION CT</a:t>
            </a:r>
          </a:p>
        </p:txBody>
      </p:sp>
      <p:sp>
        <p:nvSpPr>
          <p:cNvPr id="29" name="Rectangle 28">
            <a:extLst>
              <a:ext uri="{FF2B5EF4-FFF2-40B4-BE49-F238E27FC236}">
                <a16:creationId xmlns:a16="http://schemas.microsoft.com/office/drawing/2014/main" id="{0A481149-DB45-428E-9E3A-993C45845044}"/>
              </a:ext>
            </a:extLst>
          </p:cNvPr>
          <p:cNvSpPr/>
          <p:nvPr/>
        </p:nvSpPr>
        <p:spPr>
          <a:xfrm>
            <a:off x="9258061" y="5158499"/>
            <a:ext cx="1602096" cy="1238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sv-SE" sz="2400" dirty="0"/>
              <a:t>CT</a:t>
            </a:r>
          </a:p>
        </p:txBody>
      </p:sp>
      <p:sp>
        <p:nvSpPr>
          <p:cNvPr id="30" name="Rectangle 29">
            <a:extLst>
              <a:ext uri="{FF2B5EF4-FFF2-40B4-BE49-F238E27FC236}">
                <a16:creationId xmlns:a16="http://schemas.microsoft.com/office/drawing/2014/main" id="{25198D77-26C3-4CE2-B2E0-156C4E14F0FF}"/>
              </a:ext>
            </a:extLst>
          </p:cNvPr>
          <p:cNvSpPr/>
          <p:nvPr/>
        </p:nvSpPr>
        <p:spPr>
          <a:xfrm>
            <a:off x="129209" y="4363278"/>
            <a:ext cx="8567531" cy="298174"/>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sv-SE" sz="2400" dirty="0"/>
              <a:t>Communication BUS via ROS</a:t>
            </a:r>
          </a:p>
        </p:txBody>
      </p:sp>
      <p:sp>
        <p:nvSpPr>
          <p:cNvPr id="31" name="Arrow: Down 30">
            <a:extLst>
              <a:ext uri="{FF2B5EF4-FFF2-40B4-BE49-F238E27FC236}">
                <a16:creationId xmlns:a16="http://schemas.microsoft.com/office/drawing/2014/main" id="{EDEE6145-DB20-42F1-8250-A6C58F376C86}"/>
              </a:ext>
            </a:extLst>
          </p:cNvPr>
          <p:cNvSpPr/>
          <p:nvPr/>
        </p:nvSpPr>
        <p:spPr>
          <a:xfrm>
            <a:off x="1252331" y="3955774"/>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33" name="Arrow: Down 32">
            <a:extLst>
              <a:ext uri="{FF2B5EF4-FFF2-40B4-BE49-F238E27FC236}">
                <a16:creationId xmlns:a16="http://schemas.microsoft.com/office/drawing/2014/main" id="{0664CFED-D818-4859-8EAC-CB2CB5BFEB24}"/>
              </a:ext>
            </a:extLst>
          </p:cNvPr>
          <p:cNvSpPr/>
          <p:nvPr/>
        </p:nvSpPr>
        <p:spPr>
          <a:xfrm>
            <a:off x="4080013" y="3975651"/>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35" name="Arrow: Down 34">
            <a:extLst>
              <a:ext uri="{FF2B5EF4-FFF2-40B4-BE49-F238E27FC236}">
                <a16:creationId xmlns:a16="http://schemas.microsoft.com/office/drawing/2014/main" id="{2CA32F37-EAE6-40BE-9C75-0A958040D739}"/>
              </a:ext>
            </a:extLst>
          </p:cNvPr>
          <p:cNvSpPr/>
          <p:nvPr/>
        </p:nvSpPr>
        <p:spPr>
          <a:xfrm>
            <a:off x="7040222" y="3975651"/>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37" name="Arrow: Down 36">
            <a:extLst>
              <a:ext uri="{FF2B5EF4-FFF2-40B4-BE49-F238E27FC236}">
                <a16:creationId xmlns:a16="http://schemas.microsoft.com/office/drawing/2014/main" id="{54646D29-BAFC-4F1E-A013-8B4DD578C127}"/>
              </a:ext>
            </a:extLst>
          </p:cNvPr>
          <p:cNvSpPr/>
          <p:nvPr/>
        </p:nvSpPr>
        <p:spPr>
          <a:xfrm rot="10800000">
            <a:off x="2307534" y="4709031"/>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38" name="Arrow: Down 37">
            <a:extLst>
              <a:ext uri="{FF2B5EF4-FFF2-40B4-BE49-F238E27FC236}">
                <a16:creationId xmlns:a16="http://schemas.microsoft.com/office/drawing/2014/main" id="{BEB310A4-0B17-4027-8A1D-5055F8780BCC}"/>
              </a:ext>
            </a:extLst>
          </p:cNvPr>
          <p:cNvSpPr/>
          <p:nvPr/>
        </p:nvSpPr>
        <p:spPr>
          <a:xfrm rot="10800000">
            <a:off x="4080013" y="4741796"/>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39" name="Arrow: Down 38">
            <a:extLst>
              <a:ext uri="{FF2B5EF4-FFF2-40B4-BE49-F238E27FC236}">
                <a16:creationId xmlns:a16="http://schemas.microsoft.com/office/drawing/2014/main" id="{39318429-D041-4474-9705-7C07898FA719}"/>
              </a:ext>
            </a:extLst>
          </p:cNvPr>
          <p:cNvSpPr/>
          <p:nvPr/>
        </p:nvSpPr>
        <p:spPr>
          <a:xfrm>
            <a:off x="5232953" y="4741796"/>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40" name="Arrow: Left-Right 39">
            <a:extLst>
              <a:ext uri="{FF2B5EF4-FFF2-40B4-BE49-F238E27FC236}">
                <a16:creationId xmlns:a16="http://schemas.microsoft.com/office/drawing/2014/main" id="{BCEC9ECE-705B-4216-9EFC-2B5E899A372A}"/>
              </a:ext>
            </a:extLst>
          </p:cNvPr>
          <p:cNvSpPr/>
          <p:nvPr/>
        </p:nvSpPr>
        <p:spPr>
          <a:xfrm>
            <a:off x="5903844" y="5506278"/>
            <a:ext cx="3110948" cy="503039"/>
          </a:xfrm>
          <a:prstGeom prst="leftRightArrow">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sv-SE" sz="1600" dirty="0" err="1"/>
              <a:t>Firebase</a:t>
            </a:r>
            <a:r>
              <a:rPr lang="sv-SE" sz="1600" dirty="0"/>
              <a:t> </a:t>
            </a:r>
            <a:r>
              <a:rPr lang="sv-SE" sz="1600" dirty="0" err="1"/>
              <a:t>database</a:t>
            </a:r>
            <a:endParaRPr lang="sv-SE" sz="1600" dirty="0"/>
          </a:p>
        </p:txBody>
      </p:sp>
      <p:sp>
        <p:nvSpPr>
          <p:cNvPr id="41" name="Arrow: Down 40">
            <a:extLst>
              <a:ext uri="{FF2B5EF4-FFF2-40B4-BE49-F238E27FC236}">
                <a16:creationId xmlns:a16="http://schemas.microsoft.com/office/drawing/2014/main" id="{9CE49848-4380-48F3-B4BA-46EC665B97DC}"/>
              </a:ext>
            </a:extLst>
          </p:cNvPr>
          <p:cNvSpPr/>
          <p:nvPr/>
        </p:nvSpPr>
        <p:spPr>
          <a:xfrm rot="10800000">
            <a:off x="2307535" y="3955774"/>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42" name="Arrow: Down 41">
            <a:extLst>
              <a:ext uri="{FF2B5EF4-FFF2-40B4-BE49-F238E27FC236}">
                <a16:creationId xmlns:a16="http://schemas.microsoft.com/office/drawing/2014/main" id="{CFCB5306-B158-4A55-A0FF-D4BE13011DD1}"/>
              </a:ext>
            </a:extLst>
          </p:cNvPr>
          <p:cNvSpPr/>
          <p:nvPr/>
        </p:nvSpPr>
        <p:spPr>
          <a:xfrm rot="10800000">
            <a:off x="5210591" y="3955774"/>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43" name="Arrow: Down 42">
            <a:extLst>
              <a:ext uri="{FF2B5EF4-FFF2-40B4-BE49-F238E27FC236}">
                <a16:creationId xmlns:a16="http://schemas.microsoft.com/office/drawing/2014/main" id="{FA1EFEF7-AFFB-44AF-9552-CF42DEF18198}"/>
              </a:ext>
            </a:extLst>
          </p:cNvPr>
          <p:cNvSpPr/>
          <p:nvPr/>
        </p:nvSpPr>
        <p:spPr>
          <a:xfrm rot="10800000">
            <a:off x="8021713" y="3955774"/>
            <a:ext cx="298174" cy="2981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3" name="TextBox 2">
            <a:extLst>
              <a:ext uri="{FF2B5EF4-FFF2-40B4-BE49-F238E27FC236}">
                <a16:creationId xmlns:a16="http://schemas.microsoft.com/office/drawing/2014/main" id="{13DF075B-17E7-4CE9-8629-6AB2C6CA2FA7}"/>
              </a:ext>
            </a:extLst>
          </p:cNvPr>
          <p:cNvSpPr txBox="1"/>
          <p:nvPr/>
        </p:nvSpPr>
        <p:spPr>
          <a:xfrm>
            <a:off x="9014792" y="1242391"/>
            <a:ext cx="3110948" cy="2086725"/>
          </a:xfrm>
          <a:prstGeom prst="rect">
            <a:avLst/>
          </a:prstGeom>
          <a:noFill/>
        </p:spPr>
        <p:txBody>
          <a:bodyPr wrap="square" rtlCol="0">
            <a:spAutoFit/>
          </a:bodyPr>
          <a:lstStyle/>
          <a:p>
            <a:pPr marL="285750" indent="-285750">
              <a:lnSpc>
                <a:spcPct val="90000"/>
              </a:lnSpc>
              <a:spcBef>
                <a:spcPts val="1200"/>
              </a:spcBef>
              <a:buFont typeface="Arial" panose="020B0604020202020204" pitchFamily="34" charset="0"/>
              <a:buChar char="•"/>
            </a:pPr>
            <a:r>
              <a:rPr lang="sv-SE" sz="1600" dirty="0" err="1">
                <a:solidFill>
                  <a:schemeClr val="accent1"/>
                </a:solidFill>
              </a:rPr>
              <a:t>Each</a:t>
            </a:r>
            <a:r>
              <a:rPr lang="sv-SE" sz="1600" dirty="0">
                <a:solidFill>
                  <a:schemeClr val="accent1"/>
                </a:solidFill>
              </a:rPr>
              <a:t> </a:t>
            </a:r>
            <a:r>
              <a:rPr lang="sv-SE" sz="1600" dirty="0" err="1">
                <a:solidFill>
                  <a:schemeClr val="accent1"/>
                </a:solidFill>
              </a:rPr>
              <a:t>node</a:t>
            </a:r>
            <a:r>
              <a:rPr lang="sv-SE" sz="1600" dirty="0">
                <a:solidFill>
                  <a:schemeClr val="accent1"/>
                </a:solidFill>
              </a:rPr>
              <a:t> in the system </a:t>
            </a:r>
            <a:r>
              <a:rPr lang="sv-SE" sz="1600" dirty="0" err="1">
                <a:solidFill>
                  <a:schemeClr val="accent1"/>
                </a:solidFill>
              </a:rPr>
              <a:t>uses</a:t>
            </a:r>
            <a:r>
              <a:rPr lang="sv-SE" sz="1600" dirty="0">
                <a:solidFill>
                  <a:schemeClr val="accent1"/>
                </a:solidFill>
              </a:rPr>
              <a:t> the ROS </a:t>
            </a:r>
            <a:r>
              <a:rPr lang="sv-SE" sz="1600" dirty="0" err="1">
                <a:solidFill>
                  <a:schemeClr val="accent1"/>
                </a:solidFill>
              </a:rPr>
              <a:t>network</a:t>
            </a:r>
            <a:r>
              <a:rPr lang="sv-SE" sz="1600" dirty="0">
                <a:solidFill>
                  <a:schemeClr val="accent1"/>
                </a:solidFill>
              </a:rPr>
              <a:t> to </a:t>
            </a:r>
            <a:r>
              <a:rPr lang="sv-SE" sz="1600" dirty="0" err="1">
                <a:solidFill>
                  <a:schemeClr val="accent1"/>
                </a:solidFill>
              </a:rPr>
              <a:t>communicate</a:t>
            </a:r>
            <a:r>
              <a:rPr lang="sv-SE" sz="1600" dirty="0">
                <a:solidFill>
                  <a:schemeClr val="accent1"/>
                </a:solidFill>
              </a:rPr>
              <a:t> </a:t>
            </a:r>
            <a:r>
              <a:rPr lang="sv-SE" sz="1600" dirty="0" err="1">
                <a:solidFill>
                  <a:schemeClr val="accent1"/>
                </a:solidFill>
              </a:rPr>
              <a:t>with</a:t>
            </a:r>
            <a:r>
              <a:rPr lang="sv-SE" sz="1600" dirty="0">
                <a:solidFill>
                  <a:schemeClr val="accent1"/>
                </a:solidFill>
              </a:rPr>
              <a:t> </a:t>
            </a:r>
            <a:r>
              <a:rPr lang="sv-SE" sz="1600" dirty="0" err="1">
                <a:solidFill>
                  <a:schemeClr val="accent1"/>
                </a:solidFill>
              </a:rPr>
              <a:t>other</a:t>
            </a:r>
            <a:r>
              <a:rPr lang="sv-SE" sz="1600" dirty="0">
                <a:solidFill>
                  <a:schemeClr val="accent1"/>
                </a:solidFill>
              </a:rPr>
              <a:t> </a:t>
            </a:r>
            <a:r>
              <a:rPr lang="sv-SE" sz="1600" dirty="0" err="1">
                <a:solidFill>
                  <a:schemeClr val="accent1"/>
                </a:solidFill>
              </a:rPr>
              <a:t>nodes</a:t>
            </a:r>
            <a:r>
              <a:rPr lang="sv-SE" sz="1600" dirty="0">
                <a:solidFill>
                  <a:schemeClr val="accent1"/>
                </a:solidFill>
              </a:rPr>
              <a:t>. Data </a:t>
            </a:r>
            <a:r>
              <a:rPr lang="sv-SE" sz="1600" dirty="0" err="1">
                <a:solidFill>
                  <a:schemeClr val="accent1"/>
                </a:solidFill>
              </a:rPr>
              <a:t>channels</a:t>
            </a:r>
            <a:r>
              <a:rPr lang="sv-SE" sz="1600" dirty="0">
                <a:solidFill>
                  <a:schemeClr val="accent1"/>
                </a:solidFill>
              </a:rPr>
              <a:t> </a:t>
            </a:r>
            <a:r>
              <a:rPr lang="sv-SE" sz="1600" dirty="0" err="1">
                <a:solidFill>
                  <a:schemeClr val="accent1"/>
                </a:solidFill>
              </a:rPr>
              <a:t>are</a:t>
            </a:r>
            <a:r>
              <a:rPr lang="sv-SE" sz="1600" dirty="0">
                <a:solidFill>
                  <a:schemeClr val="accent1"/>
                </a:solidFill>
              </a:rPr>
              <a:t> </a:t>
            </a:r>
            <a:r>
              <a:rPr lang="sv-SE" sz="1600" dirty="0" err="1">
                <a:solidFill>
                  <a:schemeClr val="accent1"/>
                </a:solidFill>
              </a:rPr>
              <a:t>published</a:t>
            </a:r>
            <a:r>
              <a:rPr lang="sv-SE" sz="1600" dirty="0">
                <a:solidFill>
                  <a:schemeClr val="accent1"/>
                </a:solidFill>
              </a:rPr>
              <a:t> to and </a:t>
            </a:r>
            <a:r>
              <a:rPr lang="sv-SE" sz="1600" dirty="0" err="1">
                <a:solidFill>
                  <a:schemeClr val="accent1"/>
                </a:solidFill>
              </a:rPr>
              <a:t>subscribed</a:t>
            </a:r>
            <a:r>
              <a:rPr lang="sv-SE" sz="1600" dirty="0">
                <a:solidFill>
                  <a:schemeClr val="accent1"/>
                </a:solidFill>
              </a:rPr>
              <a:t> to and </a:t>
            </a:r>
            <a:r>
              <a:rPr lang="sv-SE" sz="1600" dirty="0" err="1">
                <a:solidFill>
                  <a:schemeClr val="accent1"/>
                </a:solidFill>
              </a:rPr>
              <a:t>any</a:t>
            </a:r>
            <a:r>
              <a:rPr lang="sv-SE" sz="1600" dirty="0">
                <a:solidFill>
                  <a:schemeClr val="accent1"/>
                </a:solidFill>
              </a:rPr>
              <a:t> </a:t>
            </a:r>
            <a:r>
              <a:rPr lang="sv-SE" sz="1600" dirty="0" err="1">
                <a:solidFill>
                  <a:schemeClr val="accent1"/>
                </a:solidFill>
              </a:rPr>
              <a:t>node</a:t>
            </a:r>
            <a:r>
              <a:rPr lang="sv-SE" sz="1600" dirty="0">
                <a:solidFill>
                  <a:schemeClr val="accent1"/>
                </a:solidFill>
              </a:rPr>
              <a:t> </a:t>
            </a:r>
            <a:r>
              <a:rPr lang="sv-SE" sz="1600" dirty="0" err="1">
                <a:solidFill>
                  <a:schemeClr val="accent1"/>
                </a:solidFill>
              </a:rPr>
              <a:t>can</a:t>
            </a:r>
            <a:r>
              <a:rPr lang="sv-SE" sz="1600" dirty="0">
                <a:solidFill>
                  <a:schemeClr val="accent1"/>
                </a:solidFill>
              </a:rPr>
              <a:t> </a:t>
            </a:r>
            <a:r>
              <a:rPr lang="sv-SE" sz="1600" dirty="0" err="1">
                <a:solidFill>
                  <a:schemeClr val="accent1"/>
                </a:solidFill>
              </a:rPr>
              <a:t>publish</a:t>
            </a:r>
            <a:r>
              <a:rPr lang="sv-SE" sz="1600" dirty="0">
                <a:solidFill>
                  <a:schemeClr val="accent1"/>
                </a:solidFill>
              </a:rPr>
              <a:t> or </a:t>
            </a:r>
            <a:r>
              <a:rPr lang="sv-SE" sz="1600" dirty="0" err="1">
                <a:solidFill>
                  <a:schemeClr val="accent1"/>
                </a:solidFill>
              </a:rPr>
              <a:t>subscribe</a:t>
            </a:r>
            <a:r>
              <a:rPr lang="sv-SE" sz="1600" dirty="0">
                <a:solidFill>
                  <a:schemeClr val="accent1"/>
                </a:solidFill>
              </a:rPr>
              <a:t> to </a:t>
            </a:r>
            <a:r>
              <a:rPr lang="sv-SE" sz="1600" dirty="0" err="1">
                <a:solidFill>
                  <a:schemeClr val="accent1"/>
                </a:solidFill>
              </a:rPr>
              <a:t>any</a:t>
            </a:r>
            <a:r>
              <a:rPr lang="sv-SE" sz="1600" dirty="0">
                <a:solidFill>
                  <a:schemeClr val="accent1"/>
                </a:solidFill>
              </a:rPr>
              <a:t> data </a:t>
            </a:r>
            <a:r>
              <a:rPr lang="sv-SE" sz="1600" dirty="0" err="1">
                <a:solidFill>
                  <a:schemeClr val="accent1"/>
                </a:solidFill>
              </a:rPr>
              <a:t>channel</a:t>
            </a:r>
            <a:endParaRPr lang="sv-SE" sz="1600" dirty="0">
              <a:solidFill>
                <a:schemeClr val="accent1"/>
              </a:solidFill>
            </a:endParaRPr>
          </a:p>
        </p:txBody>
      </p:sp>
    </p:spTree>
    <p:extLst>
      <p:ext uri="{BB962C8B-B14F-4D97-AF65-F5344CB8AC3E}">
        <p14:creationId xmlns:p14="http://schemas.microsoft.com/office/powerpoint/2010/main" val="364936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02022A-C2EB-4813-B37E-349454941545}"/>
              </a:ext>
            </a:extLst>
          </p:cNvPr>
          <p:cNvSpPr>
            <a:spLocks noGrp="1"/>
          </p:cNvSpPr>
          <p:nvPr>
            <p:ph type="dt" sz="half" idx="10"/>
          </p:nvPr>
        </p:nvSpPr>
        <p:spPr/>
        <p:txBody>
          <a:bodyPr/>
          <a:lstStyle/>
          <a:p>
            <a:r>
              <a:rPr lang="sv-SE"/>
              <a:t>25 January 2021</a:t>
            </a:r>
            <a:endParaRPr lang="en-US"/>
          </a:p>
        </p:txBody>
      </p:sp>
      <p:sp>
        <p:nvSpPr>
          <p:cNvPr id="3" name="Footer Placeholder 2">
            <a:extLst>
              <a:ext uri="{FF2B5EF4-FFF2-40B4-BE49-F238E27FC236}">
                <a16:creationId xmlns:a16="http://schemas.microsoft.com/office/drawing/2014/main" id="{40C355FB-6C1F-452C-875E-9DEE5BBC9D35}"/>
              </a:ext>
            </a:extLst>
          </p:cNvPr>
          <p:cNvSpPr>
            <a:spLocks noGrp="1"/>
          </p:cNvSpPr>
          <p:nvPr>
            <p:ph type="ftr" sz="quarter" idx="11"/>
          </p:nvPr>
        </p:nvSpPr>
        <p:spPr/>
        <p:txBody>
          <a:bodyPr/>
          <a:lstStyle/>
          <a:p>
            <a:r>
              <a:rPr lang="en-US"/>
              <a:t>Info class internal Department / Name / Subject</a:t>
            </a:r>
          </a:p>
        </p:txBody>
      </p:sp>
      <p:sp>
        <p:nvSpPr>
          <p:cNvPr id="4" name="Slide Number Placeholder 3">
            <a:extLst>
              <a:ext uri="{FF2B5EF4-FFF2-40B4-BE49-F238E27FC236}">
                <a16:creationId xmlns:a16="http://schemas.microsoft.com/office/drawing/2014/main" id="{9216BC9E-A891-4EF5-890D-78C5ECC338D0}"/>
              </a:ext>
            </a:extLst>
          </p:cNvPr>
          <p:cNvSpPr>
            <a:spLocks noGrp="1"/>
          </p:cNvSpPr>
          <p:nvPr>
            <p:ph type="sldNum" sz="quarter" idx="12"/>
          </p:nvPr>
        </p:nvSpPr>
        <p:spPr/>
        <p:txBody>
          <a:bodyPr/>
          <a:lstStyle/>
          <a:p>
            <a:fld id="{0183C6E6-4335-4428-AB21-BBACF8148F3A}" type="slidenum">
              <a:rPr lang="en-US" smtClean="0"/>
              <a:t>8</a:t>
            </a:fld>
            <a:endParaRPr lang="en-US"/>
          </a:p>
        </p:txBody>
      </p:sp>
      <p:sp>
        <p:nvSpPr>
          <p:cNvPr id="5" name="Rectangle 4">
            <a:extLst>
              <a:ext uri="{FF2B5EF4-FFF2-40B4-BE49-F238E27FC236}">
                <a16:creationId xmlns:a16="http://schemas.microsoft.com/office/drawing/2014/main" id="{B077295E-282D-4AEB-A919-D801201FA0B1}"/>
              </a:ext>
            </a:extLst>
          </p:cNvPr>
          <p:cNvSpPr/>
          <p:nvPr/>
        </p:nvSpPr>
        <p:spPr>
          <a:xfrm>
            <a:off x="1918358" y="2017643"/>
            <a:ext cx="1170985" cy="127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2. </a:t>
            </a:r>
            <a:r>
              <a:rPr lang="sv-SE" sz="1400" dirty="0" err="1"/>
              <a:t>Fault</a:t>
            </a:r>
            <a:r>
              <a:rPr lang="sv-SE" sz="1400" dirty="0"/>
              <a:t> Prognosis</a:t>
            </a:r>
          </a:p>
        </p:txBody>
      </p:sp>
      <p:sp>
        <p:nvSpPr>
          <p:cNvPr id="6" name="Rectangle 5">
            <a:extLst>
              <a:ext uri="{FF2B5EF4-FFF2-40B4-BE49-F238E27FC236}">
                <a16:creationId xmlns:a16="http://schemas.microsoft.com/office/drawing/2014/main" id="{F5E33D78-9751-41CF-8522-7A890B143170}"/>
              </a:ext>
            </a:extLst>
          </p:cNvPr>
          <p:cNvSpPr/>
          <p:nvPr/>
        </p:nvSpPr>
        <p:spPr>
          <a:xfrm>
            <a:off x="3641081" y="2017643"/>
            <a:ext cx="1124331" cy="127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3. Action </a:t>
            </a:r>
            <a:r>
              <a:rPr lang="sv-SE" sz="1400" dirty="0" err="1"/>
              <a:t>feasability</a:t>
            </a:r>
            <a:r>
              <a:rPr lang="sv-SE" sz="1400" dirty="0"/>
              <a:t> </a:t>
            </a:r>
            <a:r>
              <a:rPr lang="sv-SE" sz="1400" dirty="0" err="1"/>
              <a:t>analysis</a:t>
            </a:r>
            <a:endParaRPr lang="sv-SE" sz="1400" dirty="0"/>
          </a:p>
        </p:txBody>
      </p:sp>
      <p:sp>
        <p:nvSpPr>
          <p:cNvPr id="7" name="Rectangle 6">
            <a:extLst>
              <a:ext uri="{FF2B5EF4-FFF2-40B4-BE49-F238E27FC236}">
                <a16:creationId xmlns:a16="http://schemas.microsoft.com/office/drawing/2014/main" id="{0681D712-2609-471C-823A-63EFC571AA85}"/>
              </a:ext>
            </a:extLst>
          </p:cNvPr>
          <p:cNvSpPr/>
          <p:nvPr/>
        </p:nvSpPr>
        <p:spPr>
          <a:xfrm>
            <a:off x="5351818" y="2017643"/>
            <a:ext cx="1071392" cy="127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4. </a:t>
            </a:r>
            <a:r>
              <a:rPr lang="sv-SE" sz="1400" dirty="0" err="1"/>
              <a:t>downtime</a:t>
            </a:r>
            <a:r>
              <a:rPr lang="sv-SE" sz="1400" dirty="0"/>
              <a:t> </a:t>
            </a:r>
            <a:r>
              <a:rPr lang="sv-SE" sz="1400" dirty="0" err="1"/>
              <a:t>analysis</a:t>
            </a:r>
            <a:endParaRPr lang="sv-SE" sz="1400" dirty="0"/>
          </a:p>
        </p:txBody>
      </p:sp>
      <p:sp>
        <p:nvSpPr>
          <p:cNvPr id="8" name="Rectangle 7">
            <a:extLst>
              <a:ext uri="{FF2B5EF4-FFF2-40B4-BE49-F238E27FC236}">
                <a16:creationId xmlns:a16="http://schemas.microsoft.com/office/drawing/2014/main" id="{21079A63-BA43-4E69-A0EC-0B3FA8FD87E1}"/>
              </a:ext>
            </a:extLst>
          </p:cNvPr>
          <p:cNvSpPr/>
          <p:nvPr/>
        </p:nvSpPr>
        <p:spPr>
          <a:xfrm>
            <a:off x="7009616" y="2017643"/>
            <a:ext cx="1147919" cy="127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5. </a:t>
            </a:r>
            <a:r>
              <a:rPr lang="sv-SE" sz="1400" dirty="0" err="1"/>
              <a:t>uptime</a:t>
            </a:r>
            <a:r>
              <a:rPr lang="sv-SE" sz="1400" dirty="0"/>
              <a:t> </a:t>
            </a:r>
            <a:r>
              <a:rPr lang="sv-SE" sz="1400" dirty="0" err="1"/>
              <a:t>optimization</a:t>
            </a:r>
            <a:endParaRPr lang="sv-SE" sz="1400" dirty="0"/>
          </a:p>
        </p:txBody>
      </p:sp>
      <p:sp>
        <p:nvSpPr>
          <p:cNvPr id="9" name="Rectangle 8">
            <a:extLst>
              <a:ext uri="{FF2B5EF4-FFF2-40B4-BE49-F238E27FC236}">
                <a16:creationId xmlns:a16="http://schemas.microsoft.com/office/drawing/2014/main" id="{C6527958-AA9D-4014-B25C-8CEEF8A7618E}"/>
              </a:ext>
            </a:extLst>
          </p:cNvPr>
          <p:cNvSpPr/>
          <p:nvPr/>
        </p:nvSpPr>
        <p:spPr>
          <a:xfrm>
            <a:off x="6913693" y="4026922"/>
            <a:ext cx="1339764" cy="127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6. Plan </a:t>
            </a:r>
            <a:r>
              <a:rPr lang="sv-SE" sz="1400" dirty="0" err="1"/>
              <a:t>update</a:t>
            </a:r>
            <a:r>
              <a:rPr lang="sv-SE" sz="1400" dirty="0"/>
              <a:t> and </a:t>
            </a:r>
            <a:r>
              <a:rPr lang="sv-SE" sz="1400" dirty="0" err="1"/>
              <a:t>actuation</a:t>
            </a:r>
            <a:endParaRPr lang="sv-SE" sz="1400" dirty="0"/>
          </a:p>
        </p:txBody>
      </p:sp>
      <p:sp>
        <p:nvSpPr>
          <p:cNvPr id="10" name="Rectangle 9">
            <a:extLst>
              <a:ext uri="{FF2B5EF4-FFF2-40B4-BE49-F238E27FC236}">
                <a16:creationId xmlns:a16="http://schemas.microsoft.com/office/drawing/2014/main" id="{C05E545C-2D05-4127-8575-7D2C65AE3A9B}"/>
              </a:ext>
            </a:extLst>
          </p:cNvPr>
          <p:cNvSpPr/>
          <p:nvPr/>
        </p:nvSpPr>
        <p:spPr>
          <a:xfrm>
            <a:off x="2971199" y="4019952"/>
            <a:ext cx="1339764" cy="1272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400" dirty="0"/>
              <a:t>NEW FAULT</a:t>
            </a:r>
          </a:p>
        </p:txBody>
      </p:sp>
      <p:sp>
        <p:nvSpPr>
          <p:cNvPr id="11" name="Arrow: Pentagon 10">
            <a:extLst>
              <a:ext uri="{FF2B5EF4-FFF2-40B4-BE49-F238E27FC236}">
                <a16:creationId xmlns:a16="http://schemas.microsoft.com/office/drawing/2014/main" id="{5202EEFC-4284-401A-83F4-FEB1D6291FAC}"/>
              </a:ext>
            </a:extLst>
          </p:cNvPr>
          <p:cNvSpPr/>
          <p:nvPr/>
        </p:nvSpPr>
        <p:spPr>
          <a:xfrm>
            <a:off x="3147684" y="2542202"/>
            <a:ext cx="435056" cy="40042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1400"/>
          </a:p>
        </p:txBody>
      </p:sp>
      <p:sp>
        <p:nvSpPr>
          <p:cNvPr id="12" name="Arrow: Pentagon 11">
            <a:extLst>
              <a:ext uri="{FF2B5EF4-FFF2-40B4-BE49-F238E27FC236}">
                <a16:creationId xmlns:a16="http://schemas.microsoft.com/office/drawing/2014/main" id="{8530BC6A-F425-4306-AAA9-B10BC98A3F19}"/>
              </a:ext>
            </a:extLst>
          </p:cNvPr>
          <p:cNvSpPr/>
          <p:nvPr/>
        </p:nvSpPr>
        <p:spPr>
          <a:xfrm>
            <a:off x="4814175" y="2558936"/>
            <a:ext cx="435056" cy="40042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1400"/>
          </a:p>
        </p:txBody>
      </p:sp>
      <p:sp>
        <p:nvSpPr>
          <p:cNvPr id="13" name="Arrow: Pentagon 12">
            <a:extLst>
              <a:ext uri="{FF2B5EF4-FFF2-40B4-BE49-F238E27FC236}">
                <a16:creationId xmlns:a16="http://schemas.microsoft.com/office/drawing/2014/main" id="{B906D6BD-E873-4EEE-B327-091A150D4092}"/>
              </a:ext>
            </a:extLst>
          </p:cNvPr>
          <p:cNvSpPr/>
          <p:nvPr/>
        </p:nvSpPr>
        <p:spPr>
          <a:xfrm>
            <a:off x="6498885" y="2558935"/>
            <a:ext cx="435056" cy="40042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1400"/>
          </a:p>
        </p:txBody>
      </p:sp>
      <p:sp>
        <p:nvSpPr>
          <p:cNvPr id="14" name="Arrow: Pentagon 13">
            <a:extLst>
              <a:ext uri="{FF2B5EF4-FFF2-40B4-BE49-F238E27FC236}">
                <a16:creationId xmlns:a16="http://schemas.microsoft.com/office/drawing/2014/main" id="{9B8253D3-731F-40C1-8AEC-5BF2E986FF81}"/>
              </a:ext>
            </a:extLst>
          </p:cNvPr>
          <p:cNvSpPr/>
          <p:nvPr/>
        </p:nvSpPr>
        <p:spPr>
          <a:xfrm rot="5400000">
            <a:off x="7401950" y="3462134"/>
            <a:ext cx="446706" cy="389978"/>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1400"/>
          </a:p>
        </p:txBody>
      </p:sp>
      <p:sp>
        <p:nvSpPr>
          <p:cNvPr id="15" name="Arrow: Left 14">
            <a:extLst>
              <a:ext uri="{FF2B5EF4-FFF2-40B4-BE49-F238E27FC236}">
                <a16:creationId xmlns:a16="http://schemas.microsoft.com/office/drawing/2014/main" id="{1ECDF6FA-E5F4-4FCB-800D-81D33F62D5CD}"/>
              </a:ext>
            </a:extLst>
          </p:cNvPr>
          <p:cNvSpPr/>
          <p:nvPr/>
        </p:nvSpPr>
        <p:spPr>
          <a:xfrm>
            <a:off x="4388791" y="4427508"/>
            <a:ext cx="1859213" cy="52313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400"/>
          </a:p>
        </p:txBody>
      </p:sp>
      <p:sp>
        <p:nvSpPr>
          <p:cNvPr id="16" name="Rectangle 15">
            <a:extLst>
              <a:ext uri="{FF2B5EF4-FFF2-40B4-BE49-F238E27FC236}">
                <a16:creationId xmlns:a16="http://schemas.microsoft.com/office/drawing/2014/main" id="{468627F0-C7FF-408C-B8B1-6D762F3BCB9D}"/>
              </a:ext>
            </a:extLst>
          </p:cNvPr>
          <p:cNvSpPr/>
          <p:nvPr/>
        </p:nvSpPr>
        <p:spPr>
          <a:xfrm>
            <a:off x="169679" y="2017643"/>
            <a:ext cx="1170985" cy="127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1. </a:t>
            </a:r>
            <a:r>
              <a:rPr lang="sv-SE" sz="1400" dirty="0" err="1"/>
              <a:t>Fault</a:t>
            </a:r>
            <a:r>
              <a:rPr lang="sv-SE" sz="1400" dirty="0"/>
              <a:t> </a:t>
            </a:r>
            <a:r>
              <a:rPr lang="sv-SE" sz="1400" dirty="0" err="1"/>
              <a:t>diagnosis</a:t>
            </a:r>
            <a:endParaRPr lang="sv-SE" sz="1400" dirty="0"/>
          </a:p>
        </p:txBody>
      </p:sp>
      <p:sp>
        <p:nvSpPr>
          <p:cNvPr id="17" name="Arrow: Pentagon 16">
            <a:extLst>
              <a:ext uri="{FF2B5EF4-FFF2-40B4-BE49-F238E27FC236}">
                <a16:creationId xmlns:a16="http://schemas.microsoft.com/office/drawing/2014/main" id="{36EA3FE8-0A3E-43B0-B3DC-27DF94C9E131}"/>
              </a:ext>
            </a:extLst>
          </p:cNvPr>
          <p:cNvSpPr/>
          <p:nvPr/>
        </p:nvSpPr>
        <p:spPr>
          <a:xfrm>
            <a:off x="1392092" y="2542202"/>
            <a:ext cx="435056" cy="40042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1400"/>
          </a:p>
        </p:txBody>
      </p:sp>
      <p:sp>
        <p:nvSpPr>
          <p:cNvPr id="18" name="Arrow: Bent-Up 17">
            <a:extLst>
              <a:ext uri="{FF2B5EF4-FFF2-40B4-BE49-F238E27FC236}">
                <a16:creationId xmlns:a16="http://schemas.microsoft.com/office/drawing/2014/main" id="{79C540C1-A0E0-4E9F-8E22-111E50BB7481}"/>
              </a:ext>
            </a:extLst>
          </p:cNvPr>
          <p:cNvSpPr/>
          <p:nvPr/>
        </p:nvSpPr>
        <p:spPr>
          <a:xfrm flipH="1">
            <a:off x="434443" y="3578425"/>
            <a:ext cx="2350353" cy="1210957"/>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400"/>
          </a:p>
        </p:txBody>
      </p:sp>
      <p:sp>
        <p:nvSpPr>
          <p:cNvPr id="19" name="Rectangle 18">
            <a:extLst>
              <a:ext uri="{FF2B5EF4-FFF2-40B4-BE49-F238E27FC236}">
                <a16:creationId xmlns:a16="http://schemas.microsoft.com/office/drawing/2014/main" id="{9F7CC434-8029-4B4C-AD58-E6E0C8E143D9}"/>
              </a:ext>
            </a:extLst>
          </p:cNvPr>
          <p:cNvSpPr/>
          <p:nvPr/>
        </p:nvSpPr>
        <p:spPr>
          <a:xfrm>
            <a:off x="8729370" y="1614354"/>
            <a:ext cx="3180522" cy="4532243"/>
          </a:xfrm>
          <a:prstGeom prst="rect">
            <a:avLst/>
          </a:prstGeom>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spcBef>
                <a:spcPts val="1200"/>
              </a:spcBef>
            </a:pPr>
            <a:r>
              <a:rPr lang="sv-SE" sz="2800" dirty="0" err="1"/>
              <a:t>What</a:t>
            </a:r>
            <a:r>
              <a:rPr lang="sv-SE" sz="2800" dirty="0"/>
              <a:t> do </a:t>
            </a:r>
            <a:r>
              <a:rPr lang="sv-SE" sz="2800" dirty="0" err="1"/>
              <a:t>we</a:t>
            </a:r>
            <a:r>
              <a:rPr lang="sv-SE" sz="2800" dirty="0"/>
              <a:t> </a:t>
            </a:r>
            <a:r>
              <a:rPr lang="sv-SE" sz="2800" dirty="0" err="1"/>
              <a:t>need</a:t>
            </a:r>
            <a:r>
              <a:rPr lang="sv-SE" sz="2800" dirty="0"/>
              <a:t>?</a:t>
            </a:r>
          </a:p>
          <a:p>
            <a:pPr marL="342900" indent="-342900">
              <a:lnSpc>
                <a:spcPct val="90000"/>
              </a:lnSpc>
              <a:spcBef>
                <a:spcPts val="1200"/>
              </a:spcBef>
              <a:buFont typeface="Arial" panose="020B0604020202020204" pitchFamily="34" charset="0"/>
              <a:buChar char="•"/>
            </a:pPr>
            <a:r>
              <a:rPr lang="sv-SE" sz="2000" dirty="0" err="1"/>
              <a:t>Good</a:t>
            </a:r>
            <a:r>
              <a:rPr lang="sv-SE" sz="2000" dirty="0"/>
              <a:t> </a:t>
            </a:r>
            <a:r>
              <a:rPr lang="sv-SE" sz="2000" dirty="0" err="1"/>
              <a:t>models</a:t>
            </a:r>
            <a:r>
              <a:rPr lang="sv-SE" sz="2000" dirty="0"/>
              <a:t> for RUL (</a:t>
            </a:r>
            <a:r>
              <a:rPr lang="sv-SE" sz="2000" dirty="0" err="1"/>
              <a:t>remaining</a:t>
            </a:r>
            <a:r>
              <a:rPr lang="sv-SE" sz="2000" dirty="0"/>
              <a:t> </a:t>
            </a:r>
            <a:r>
              <a:rPr lang="sv-SE" sz="2000" dirty="0" err="1"/>
              <a:t>Useful</a:t>
            </a:r>
            <a:r>
              <a:rPr lang="sv-SE" sz="2000"/>
              <a:t> Life)</a:t>
            </a:r>
            <a:endParaRPr lang="sv-SE" sz="2000" dirty="0"/>
          </a:p>
          <a:p>
            <a:pPr marL="342900" indent="-342900">
              <a:lnSpc>
                <a:spcPct val="90000"/>
              </a:lnSpc>
              <a:spcBef>
                <a:spcPts val="1200"/>
              </a:spcBef>
              <a:buFont typeface="Arial" panose="020B0604020202020204" pitchFamily="34" charset="0"/>
              <a:buChar char="•"/>
            </a:pPr>
            <a:r>
              <a:rPr lang="sv-SE" sz="2000" dirty="0" err="1"/>
              <a:t>Reliable</a:t>
            </a:r>
            <a:r>
              <a:rPr lang="sv-SE" sz="2000" dirty="0"/>
              <a:t> </a:t>
            </a:r>
            <a:r>
              <a:rPr lang="sv-SE" sz="2000" dirty="0" err="1"/>
              <a:t>diagnostics</a:t>
            </a:r>
            <a:endParaRPr lang="sv-SE" sz="2000" dirty="0"/>
          </a:p>
          <a:p>
            <a:pPr marL="342900" indent="-342900">
              <a:lnSpc>
                <a:spcPct val="90000"/>
              </a:lnSpc>
              <a:spcBef>
                <a:spcPts val="1200"/>
              </a:spcBef>
              <a:buFont typeface="Arial" panose="020B0604020202020204" pitchFamily="34" charset="0"/>
              <a:buChar char="•"/>
            </a:pPr>
            <a:r>
              <a:rPr lang="sv-SE" sz="2000" dirty="0"/>
              <a:t>Lots </a:t>
            </a:r>
            <a:r>
              <a:rPr lang="sv-SE" sz="2000" dirty="0" err="1"/>
              <a:t>of</a:t>
            </a:r>
            <a:r>
              <a:rPr lang="sv-SE" sz="2000" dirty="0"/>
              <a:t> data to </a:t>
            </a:r>
            <a:r>
              <a:rPr lang="sv-SE" sz="2000" dirty="0" err="1"/>
              <a:t>estimate</a:t>
            </a:r>
            <a:r>
              <a:rPr lang="sv-SE" sz="2000" dirty="0"/>
              <a:t> </a:t>
            </a:r>
            <a:r>
              <a:rPr lang="sv-SE" sz="2000" dirty="0" err="1"/>
              <a:t>downtime</a:t>
            </a:r>
            <a:endParaRPr lang="sv-SE" sz="2000" dirty="0"/>
          </a:p>
          <a:p>
            <a:pPr marL="342900" indent="-342900">
              <a:lnSpc>
                <a:spcPct val="90000"/>
              </a:lnSpc>
              <a:spcBef>
                <a:spcPts val="1200"/>
              </a:spcBef>
              <a:buFont typeface="Arial" panose="020B0604020202020204" pitchFamily="34" charset="0"/>
              <a:buChar char="•"/>
            </a:pPr>
            <a:r>
              <a:rPr lang="sv-SE" sz="2000" dirty="0"/>
              <a:t>Fast </a:t>
            </a:r>
            <a:r>
              <a:rPr lang="sv-SE" sz="2000" dirty="0" err="1"/>
              <a:t>detection</a:t>
            </a:r>
            <a:r>
              <a:rPr lang="sv-SE" sz="2000" dirty="0"/>
              <a:t> </a:t>
            </a:r>
            <a:r>
              <a:rPr lang="sv-SE" sz="2000" dirty="0" err="1"/>
              <a:t>of</a:t>
            </a:r>
            <a:r>
              <a:rPr lang="sv-SE" sz="2000" dirty="0"/>
              <a:t> symptoms</a:t>
            </a:r>
          </a:p>
        </p:txBody>
      </p:sp>
    </p:spTree>
    <p:extLst>
      <p:ext uri="{BB962C8B-B14F-4D97-AF65-F5344CB8AC3E}">
        <p14:creationId xmlns:p14="http://schemas.microsoft.com/office/powerpoint/2010/main" val="412848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2CC0B-9BF3-4D11-818A-EF29FD573ECF}"/>
              </a:ext>
            </a:extLst>
          </p:cNvPr>
          <p:cNvSpPr>
            <a:spLocks noGrp="1"/>
          </p:cNvSpPr>
          <p:nvPr>
            <p:ph type="dt" sz="half" idx="10"/>
          </p:nvPr>
        </p:nvSpPr>
        <p:spPr/>
        <p:txBody>
          <a:bodyPr/>
          <a:lstStyle/>
          <a:p>
            <a:r>
              <a:rPr lang="sv-SE"/>
              <a:t>25 January 2021</a:t>
            </a:r>
            <a:endParaRPr lang="en-US"/>
          </a:p>
        </p:txBody>
      </p:sp>
      <p:sp>
        <p:nvSpPr>
          <p:cNvPr id="3" name="Footer Placeholder 2">
            <a:extLst>
              <a:ext uri="{FF2B5EF4-FFF2-40B4-BE49-F238E27FC236}">
                <a16:creationId xmlns:a16="http://schemas.microsoft.com/office/drawing/2014/main" id="{5ED6F6DE-D3AC-4CC4-B3D3-C1052F44EDA4}"/>
              </a:ext>
            </a:extLst>
          </p:cNvPr>
          <p:cNvSpPr>
            <a:spLocks noGrp="1"/>
          </p:cNvSpPr>
          <p:nvPr>
            <p:ph type="ftr" sz="quarter" idx="11"/>
          </p:nvPr>
        </p:nvSpPr>
        <p:spPr/>
        <p:txBody>
          <a:bodyPr/>
          <a:lstStyle/>
          <a:p>
            <a:r>
              <a:rPr lang="en-US"/>
              <a:t>Info class internal Department / Name / Subject</a:t>
            </a:r>
          </a:p>
        </p:txBody>
      </p:sp>
      <p:sp>
        <p:nvSpPr>
          <p:cNvPr id="4" name="Slide Number Placeholder 3">
            <a:extLst>
              <a:ext uri="{FF2B5EF4-FFF2-40B4-BE49-F238E27FC236}">
                <a16:creationId xmlns:a16="http://schemas.microsoft.com/office/drawing/2014/main" id="{E9A6012E-2BE5-4D1F-B303-08CBB4A27BBB}"/>
              </a:ext>
            </a:extLst>
          </p:cNvPr>
          <p:cNvSpPr>
            <a:spLocks noGrp="1"/>
          </p:cNvSpPr>
          <p:nvPr>
            <p:ph type="sldNum" sz="quarter" idx="12"/>
          </p:nvPr>
        </p:nvSpPr>
        <p:spPr/>
        <p:txBody>
          <a:bodyPr/>
          <a:lstStyle/>
          <a:p>
            <a:fld id="{0183C6E6-4335-4428-AB21-BBACF8148F3A}" type="slidenum">
              <a:rPr lang="en-US" smtClean="0"/>
              <a:t>9</a:t>
            </a:fld>
            <a:endParaRPr lang="en-US"/>
          </a:p>
        </p:txBody>
      </p:sp>
      <p:sp>
        <p:nvSpPr>
          <p:cNvPr id="5" name="Oval 4">
            <a:extLst>
              <a:ext uri="{FF2B5EF4-FFF2-40B4-BE49-F238E27FC236}">
                <a16:creationId xmlns:a16="http://schemas.microsoft.com/office/drawing/2014/main" id="{0C7641BC-4148-405F-BA59-247ADC20ECB4}"/>
              </a:ext>
            </a:extLst>
          </p:cNvPr>
          <p:cNvSpPr/>
          <p:nvPr/>
        </p:nvSpPr>
        <p:spPr>
          <a:xfrm>
            <a:off x="3399182" y="1116496"/>
            <a:ext cx="834887" cy="785191"/>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90000"/>
              </a:lnSpc>
              <a:spcBef>
                <a:spcPts val="1200"/>
              </a:spcBef>
            </a:pPr>
            <a:r>
              <a:rPr lang="sv-SE" sz="2000" dirty="0"/>
              <a:t>W1</a:t>
            </a:r>
          </a:p>
        </p:txBody>
      </p:sp>
      <p:sp>
        <p:nvSpPr>
          <p:cNvPr id="6" name="Oval 5">
            <a:extLst>
              <a:ext uri="{FF2B5EF4-FFF2-40B4-BE49-F238E27FC236}">
                <a16:creationId xmlns:a16="http://schemas.microsoft.com/office/drawing/2014/main" id="{B0A66BAC-30EC-4CE0-988E-CC35725CF688}"/>
              </a:ext>
            </a:extLst>
          </p:cNvPr>
          <p:cNvSpPr/>
          <p:nvPr/>
        </p:nvSpPr>
        <p:spPr>
          <a:xfrm>
            <a:off x="9296398" y="4956314"/>
            <a:ext cx="834887" cy="785191"/>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90000"/>
              </a:lnSpc>
              <a:spcBef>
                <a:spcPts val="1200"/>
              </a:spcBef>
            </a:pPr>
            <a:r>
              <a:rPr lang="sv-SE" sz="2000" dirty="0"/>
              <a:t>W2</a:t>
            </a:r>
          </a:p>
        </p:txBody>
      </p:sp>
      <p:sp>
        <p:nvSpPr>
          <p:cNvPr id="7" name="Rectangle 6">
            <a:extLst>
              <a:ext uri="{FF2B5EF4-FFF2-40B4-BE49-F238E27FC236}">
                <a16:creationId xmlns:a16="http://schemas.microsoft.com/office/drawing/2014/main" id="{B403FD18-235D-485C-8BC4-70DC8204575A}"/>
              </a:ext>
            </a:extLst>
          </p:cNvPr>
          <p:cNvSpPr/>
          <p:nvPr/>
        </p:nvSpPr>
        <p:spPr>
          <a:xfrm>
            <a:off x="188843" y="3607904"/>
            <a:ext cx="1192696" cy="9839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sv-SE" sz="2400" dirty="0"/>
              <a:t>Start</a:t>
            </a:r>
          </a:p>
        </p:txBody>
      </p:sp>
      <p:sp>
        <p:nvSpPr>
          <p:cNvPr id="8" name="Rectangle 7">
            <a:extLst>
              <a:ext uri="{FF2B5EF4-FFF2-40B4-BE49-F238E27FC236}">
                <a16:creationId xmlns:a16="http://schemas.microsoft.com/office/drawing/2014/main" id="{845BBF8F-8768-4AC8-B1B6-831BDD21043E}"/>
              </a:ext>
            </a:extLst>
          </p:cNvPr>
          <p:cNvSpPr/>
          <p:nvPr/>
        </p:nvSpPr>
        <p:spPr>
          <a:xfrm>
            <a:off x="9117495" y="917713"/>
            <a:ext cx="1192696" cy="9839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sv-SE" sz="2400" dirty="0"/>
              <a:t>Finish</a:t>
            </a:r>
          </a:p>
        </p:txBody>
      </p:sp>
      <p:sp>
        <p:nvSpPr>
          <p:cNvPr id="9" name="Oval 8">
            <a:extLst>
              <a:ext uri="{FF2B5EF4-FFF2-40B4-BE49-F238E27FC236}">
                <a16:creationId xmlns:a16="http://schemas.microsoft.com/office/drawing/2014/main" id="{8701F6B2-B22D-4C45-A25C-9CD14DBAF345}"/>
              </a:ext>
            </a:extLst>
          </p:cNvPr>
          <p:cNvSpPr/>
          <p:nvPr/>
        </p:nvSpPr>
        <p:spPr>
          <a:xfrm>
            <a:off x="3632752" y="3935714"/>
            <a:ext cx="367748" cy="318053"/>
          </a:xfrm>
          <a:prstGeom prst="ellipse">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90000"/>
              </a:lnSpc>
              <a:spcBef>
                <a:spcPts val="1200"/>
              </a:spcBef>
            </a:pPr>
            <a:endParaRPr lang="sv-SE" sz="2400" dirty="0" err="1"/>
          </a:p>
        </p:txBody>
      </p:sp>
      <p:sp>
        <p:nvSpPr>
          <p:cNvPr id="10" name="Oval 9">
            <a:extLst>
              <a:ext uri="{FF2B5EF4-FFF2-40B4-BE49-F238E27FC236}">
                <a16:creationId xmlns:a16="http://schemas.microsoft.com/office/drawing/2014/main" id="{0CABB168-9BAC-445B-BF61-C3659DC902EC}"/>
              </a:ext>
            </a:extLst>
          </p:cNvPr>
          <p:cNvSpPr/>
          <p:nvPr/>
        </p:nvSpPr>
        <p:spPr>
          <a:xfrm>
            <a:off x="9529968" y="3940774"/>
            <a:ext cx="367748" cy="318053"/>
          </a:xfrm>
          <a:prstGeom prst="ellipse">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90000"/>
              </a:lnSpc>
              <a:spcBef>
                <a:spcPts val="1200"/>
              </a:spcBef>
            </a:pPr>
            <a:endParaRPr lang="sv-SE" sz="2400" dirty="0" err="1"/>
          </a:p>
        </p:txBody>
      </p:sp>
      <p:sp>
        <p:nvSpPr>
          <p:cNvPr id="11" name="Rectangle 10">
            <a:extLst>
              <a:ext uri="{FF2B5EF4-FFF2-40B4-BE49-F238E27FC236}">
                <a16:creationId xmlns:a16="http://schemas.microsoft.com/office/drawing/2014/main" id="{7A261D29-CF7E-43E6-8412-78F322F25BEE}"/>
              </a:ext>
            </a:extLst>
          </p:cNvPr>
          <p:cNvSpPr/>
          <p:nvPr/>
        </p:nvSpPr>
        <p:spPr>
          <a:xfrm>
            <a:off x="1559936" y="4044865"/>
            <a:ext cx="1958516" cy="77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2" name="Rectangle 11">
            <a:extLst>
              <a:ext uri="{FF2B5EF4-FFF2-40B4-BE49-F238E27FC236}">
                <a16:creationId xmlns:a16="http://schemas.microsoft.com/office/drawing/2014/main" id="{9488851C-0A65-4717-9285-F8D8790A9716}"/>
              </a:ext>
            </a:extLst>
          </p:cNvPr>
          <p:cNvSpPr/>
          <p:nvPr/>
        </p:nvSpPr>
        <p:spPr>
          <a:xfrm>
            <a:off x="4114800" y="4044865"/>
            <a:ext cx="5327373" cy="815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3" name="Rectangle 12">
            <a:extLst>
              <a:ext uri="{FF2B5EF4-FFF2-40B4-BE49-F238E27FC236}">
                <a16:creationId xmlns:a16="http://schemas.microsoft.com/office/drawing/2014/main" id="{04579F4F-037E-4ED7-9589-7FD6610C2D0A}"/>
              </a:ext>
            </a:extLst>
          </p:cNvPr>
          <p:cNvSpPr/>
          <p:nvPr/>
        </p:nvSpPr>
        <p:spPr>
          <a:xfrm rot="5400000">
            <a:off x="2849217" y="2878128"/>
            <a:ext cx="1934815" cy="81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4" name="Rectangle 13">
            <a:extLst>
              <a:ext uri="{FF2B5EF4-FFF2-40B4-BE49-F238E27FC236}">
                <a16:creationId xmlns:a16="http://schemas.microsoft.com/office/drawing/2014/main" id="{DF52DEFA-1BB7-4AF9-B9F7-01F58BA872BD}"/>
              </a:ext>
            </a:extLst>
          </p:cNvPr>
          <p:cNvSpPr/>
          <p:nvPr/>
        </p:nvSpPr>
        <p:spPr>
          <a:xfrm rot="5400000">
            <a:off x="8753859" y="2878128"/>
            <a:ext cx="1934815" cy="81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5" name="Rectangle 14">
            <a:extLst>
              <a:ext uri="{FF2B5EF4-FFF2-40B4-BE49-F238E27FC236}">
                <a16:creationId xmlns:a16="http://schemas.microsoft.com/office/drawing/2014/main" id="{0388A1C9-D7A0-4C5B-B891-503BBC2446D0}"/>
              </a:ext>
            </a:extLst>
          </p:cNvPr>
          <p:cNvSpPr/>
          <p:nvPr/>
        </p:nvSpPr>
        <p:spPr>
          <a:xfrm rot="5400000">
            <a:off x="9423345" y="4551306"/>
            <a:ext cx="580990" cy="81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6" name="Rectangle: Rounded Corners 15">
            <a:extLst>
              <a:ext uri="{FF2B5EF4-FFF2-40B4-BE49-F238E27FC236}">
                <a16:creationId xmlns:a16="http://schemas.microsoft.com/office/drawing/2014/main" id="{0DF88E72-15EE-483F-B347-5EA104B6A0B3}"/>
              </a:ext>
            </a:extLst>
          </p:cNvPr>
          <p:cNvSpPr/>
          <p:nvPr/>
        </p:nvSpPr>
        <p:spPr>
          <a:xfrm>
            <a:off x="1602096" y="3453847"/>
            <a:ext cx="828065" cy="30811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7" name="Rectangle: Top Corners Rounded 16">
            <a:extLst>
              <a:ext uri="{FF2B5EF4-FFF2-40B4-BE49-F238E27FC236}">
                <a16:creationId xmlns:a16="http://schemas.microsoft.com/office/drawing/2014/main" id="{67E2F500-3C96-404B-B5DD-7C1202CA0A11}"/>
              </a:ext>
            </a:extLst>
          </p:cNvPr>
          <p:cNvSpPr/>
          <p:nvPr/>
        </p:nvSpPr>
        <p:spPr>
          <a:xfrm>
            <a:off x="1685630" y="3351791"/>
            <a:ext cx="167069" cy="9939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8" name="Rectangle: Top Corners Rounded 17">
            <a:extLst>
              <a:ext uri="{FF2B5EF4-FFF2-40B4-BE49-F238E27FC236}">
                <a16:creationId xmlns:a16="http://schemas.microsoft.com/office/drawing/2014/main" id="{B19F53EF-9BEE-4EF8-A757-F7EE67321E09}"/>
              </a:ext>
            </a:extLst>
          </p:cNvPr>
          <p:cNvSpPr/>
          <p:nvPr/>
        </p:nvSpPr>
        <p:spPr>
          <a:xfrm>
            <a:off x="2202096" y="3351791"/>
            <a:ext cx="167069" cy="9939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19" name="Rectangle: Top Corners Rounded 18">
            <a:extLst>
              <a:ext uri="{FF2B5EF4-FFF2-40B4-BE49-F238E27FC236}">
                <a16:creationId xmlns:a16="http://schemas.microsoft.com/office/drawing/2014/main" id="{EFBC4B70-8B18-4F1C-8CCC-08FFECB1E77D}"/>
              </a:ext>
            </a:extLst>
          </p:cNvPr>
          <p:cNvSpPr/>
          <p:nvPr/>
        </p:nvSpPr>
        <p:spPr>
          <a:xfrm rot="10800000">
            <a:off x="2202096" y="3761960"/>
            <a:ext cx="167069" cy="9939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20" name="Rectangle: Top Corners Rounded 19">
            <a:extLst>
              <a:ext uri="{FF2B5EF4-FFF2-40B4-BE49-F238E27FC236}">
                <a16:creationId xmlns:a16="http://schemas.microsoft.com/office/drawing/2014/main" id="{DBA8EF1D-CCC8-4E49-8D4F-7A0C330B7EE2}"/>
              </a:ext>
            </a:extLst>
          </p:cNvPr>
          <p:cNvSpPr/>
          <p:nvPr/>
        </p:nvSpPr>
        <p:spPr>
          <a:xfrm rot="10800000">
            <a:off x="1685629" y="3754329"/>
            <a:ext cx="167069" cy="99392"/>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21" name="Speech Bubble: Rectangle 20">
            <a:extLst>
              <a:ext uri="{FF2B5EF4-FFF2-40B4-BE49-F238E27FC236}">
                <a16:creationId xmlns:a16="http://schemas.microsoft.com/office/drawing/2014/main" id="{5BDCA4B6-31AC-4276-8300-69A0E5FBDCED}"/>
              </a:ext>
            </a:extLst>
          </p:cNvPr>
          <p:cNvSpPr/>
          <p:nvPr/>
        </p:nvSpPr>
        <p:spPr>
          <a:xfrm>
            <a:off x="1662794" y="2347471"/>
            <a:ext cx="1231900" cy="685800"/>
          </a:xfrm>
          <a:prstGeom prst="wedgeRectCallou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90000"/>
              </a:lnSpc>
              <a:spcBef>
                <a:spcPts val="1200"/>
              </a:spcBef>
            </a:pPr>
            <a:r>
              <a:rPr lang="sv-SE" sz="2400" dirty="0"/>
              <a:t>FAULT!</a:t>
            </a:r>
          </a:p>
        </p:txBody>
      </p:sp>
      <p:sp>
        <p:nvSpPr>
          <p:cNvPr id="22" name="Rectangle 21">
            <a:extLst>
              <a:ext uri="{FF2B5EF4-FFF2-40B4-BE49-F238E27FC236}">
                <a16:creationId xmlns:a16="http://schemas.microsoft.com/office/drawing/2014/main" id="{39E8A9A2-908B-402B-95E2-8E78F6AB23F1}"/>
              </a:ext>
            </a:extLst>
          </p:cNvPr>
          <p:cNvSpPr/>
          <p:nvPr/>
        </p:nvSpPr>
        <p:spPr>
          <a:xfrm>
            <a:off x="2539194" y="3935714"/>
            <a:ext cx="1156506"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23" name="Rectangle 22">
            <a:extLst>
              <a:ext uri="{FF2B5EF4-FFF2-40B4-BE49-F238E27FC236}">
                <a16:creationId xmlns:a16="http://schemas.microsoft.com/office/drawing/2014/main" id="{DC6907DE-41D9-450E-A6D6-9565BF3C5FDE}"/>
              </a:ext>
            </a:extLst>
          </p:cNvPr>
          <p:cNvSpPr/>
          <p:nvPr/>
        </p:nvSpPr>
        <p:spPr>
          <a:xfrm rot="5400000">
            <a:off x="2650282" y="2890298"/>
            <a:ext cx="2034026" cy="568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24" name="Rectangle 23">
            <a:extLst>
              <a:ext uri="{FF2B5EF4-FFF2-40B4-BE49-F238E27FC236}">
                <a16:creationId xmlns:a16="http://schemas.microsoft.com/office/drawing/2014/main" id="{6572A352-511B-4E27-97C4-A295F4811CE3}"/>
              </a:ext>
            </a:extLst>
          </p:cNvPr>
          <p:cNvSpPr/>
          <p:nvPr/>
        </p:nvSpPr>
        <p:spPr>
          <a:xfrm>
            <a:off x="3695700" y="3935713"/>
            <a:ext cx="2993257"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25" name="Arrow: Bent-Up 24">
            <a:extLst>
              <a:ext uri="{FF2B5EF4-FFF2-40B4-BE49-F238E27FC236}">
                <a16:creationId xmlns:a16="http://schemas.microsoft.com/office/drawing/2014/main" id="{C0AC2586-7A04-4CC7-BF6B-28E2DAD08054}"/>
              </a:ext>
            </a:extLst>
          </p:cNvPr>
          <p:cNvSpPr/>
          <p:nvPr/>
        </p:nvSpPr>
        <p:spPr>
          <a:xfrm>
            <a:off x="2539195" y="2048933"/>
            <a:ext cx="1093558" cy="1705396"/>
          </a:xfrm>
          <a:prstGeom prst="bentUpArrow">
            <a:avLst>
              <a:gd name="adj1" fmla="val 13969"/>
              <a:gd name="adj2" fmla="val 16483"/>
              <a:gd name="adj3" fmla="val 217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26" name="Arrow: Bent-Up 25">
            <a:extLst>
              <a:ext uri="{FF2B5EF4-FFF2-40B4-BE49-F238E27FC236}">
                <a16:creationId xmlns:a16="http://schemas.microsoft.com/office/drawing/2014/main" id="{09DEA01B-AAA0-4ECB-A67F-33723923D0B9}"/>
              </a:ext>
            </a:extLst>
          </p:cNvPr>
          <p:cNvSpPr/>
          <p:nvPr/>
        </p:nvSpPr>
        <p:spPr>
          <a:xfrm rot="5400000">
            <a:off x="5305258" y="788153"/>
            <a:ext cx="1849637" cy="4446878"/>
          </a:xfrm>
          <a:prstGeom prst="bentUpArrow">
            <a:avLst>
              <a:gd name="adj1" fmla="val 9788"/>
              <a:gd name="adj2" fmla="val 15461"/>
              <a:gd name="adj3" fmla="val 19186"/>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
        <p:nvSpPr>
          <p:cNvPr id="28" name="Arrow: Bent-Up 27">
            <a:extLst>
              <a:ext uri="{FF2B5EF4-FFF2-40B4-BE49-F238E27FC236}">
                <a16:creationId xmlns:a16="http://schemas.microsoft.com/office/drawing/2014/main" id="{06F05365-4699-4AB6-8575-43F204DA779E}"/>
              </a:ext>
            </a:extLst>
          </p:cNvPr>
          <p:cNvSpPr/>
          <p:nvPr/>
        </p:nvSpPr>
        <p:spPr>
          <a:xfrm>
            <a:off x="8559645" y="2011107"/>
            <a:ext cx="1066800" cy="1716156"/>
          </a:xfrm>
          <a:prstGeom prst="bentUpArrow">
            <a:avLst>
              <a:gd name="adj1" fmla="val 15873"/>
              <a:gd name="adj2" fmla="val 25000"/>
              <a:gd name="adj3" fmla="val 25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sv-SE" sz="2400" dirty="0" err="1"/>
          </a:p>
        </p:txBody>
      </p:sp>
    </p:spTree>
    <p:extLst>
      <p:ext uri="{BB962C8B-B14F-4D97-AF65-F5344CB8AC3E}">
        <p14:creationId xmlns:p14="http://schemas.microsoft.com/office/powerpoint/2010/main" val="295360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2.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3.xml><?xml version="1.0" encoding="utf-8"?>
<p:tagLst xmlns:a="http://schemas.openxmlformats.org/drawingml/2006/main" xmlns:r="http://schemas.openxmlformats.org/officeDocument/2006/relationships" xmlns:p="http://schemas.openxmlformats.org/presentationml/2006/main">
  <p:tag name="TAG_VERSIONTEXTBOX" val="1.0"/>
</p:tagLst>
</file>

<file path=ppt/theme/theme1.xml><?xml version="1.0" encoding="utf-8"?>
<a:theme xmlns:a="http://schemas.openxmlformats.org/drawingml/2006/main" name="Scania">
  <a:themeElements>
    <a:clrScheme name="Scania">
      <a:dk1>
        <a:sysClr val="windowText" lastClr="000000"/>
      </a:dk1>
      <a:lt1>
        <a:sysClr val="window" lastClr="FFFFFF"/>
      </a:lt1>
      <a:dk2>
        <a:srgbClr val="D6001C"/>
      </a:dk2>
      <a:lt2>
        <a:srgbClr val="CEB888"/>
      </a:lt2>
      <a:accent1>
        <a:srgbClr val="041E42"/>
      </a:accent1>
      <a:accent2>
        <a:srgbClr val="97999B"/>
      </a:accent2>
      <a:accent3>
        <a:srgbClr val="C8C9C7"/>
      </a:accent3>
      <a:accent4>
        <a:srgbClr val="E3520C"/>
      </a:accent4>
      <a:accent5>
        <a:srgbClr val="94A596"/>
      </a:accent5>
      <a:accent6>
        <a:srgbClr val="2C5234"/>
      </a:accent6>
      <a:hlink>
        <a:srgbClr val="281E42"/>
      </a:hlink>
      <a:folHlink>
        <a:srgbClr val="281E42"/>
      </a:folHlink>
    </a:clrScheme>
    <a:fontScheme name="Nordea">
      <a:majorFont>
        <a:latin typeface="Scania Office Headline Bold"/>
        <a:ea typeface=""/>
        <a:cs typeface=""/>
      </a:majorFont>
      <a:minorFont>
        <a:latin typeface="Scania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Bef>
            <a:spcPts val="1200"/>
          </a:spcBef>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defRPr sz="2400" dirty="0" err="1" smtClean="0">
            <a:solidFill>
              <a:schemeClr val="accent1"/>
            </a:solidFill>
          </a:defRPr>
        </a:defPPr>
      </a:lstStyle>
    </a:txDef>
  </a:objectDefaults>
  <a:extraClrSchemeLst/>
  <a:extLst>
    <a:ext uri="{05A4C25C-085E-4340-85A3-A5531E510DB2}">
      <thm15:themeFamily xmlns:thm15="http://schemas.microsoft.com/office/thememl/2012/main" name="Scania16_9 - Scania Sans" id="{B6C047AE-0590-4D09-84F4-3230DFAF2DDA}" vid="{1D15E9BF-811A-4245-811C-DCA9240947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A80D44621192478B9D677313731533" ma:contentTypeVersion="12" ma:contentTypeDescription="Create a new document." ma:contentTypeScope="" ma:versionID="2ecac064c48c4a3868279c5655d36674">
  <xsd:schema xmlns:xsd="http://www.w3.org/2001/XMLSchema" xmlns:xs="http://www.w3.org/2001/XMLSchema" xmlns:p="http://schemas.microsoft.com/office/2006/metadata/properties" xmlns:ns3="322034c9-ff33-4457-8f73-82c6bf78985d" xmlns:ns4="c4f00bc4-266d-44c9-b0eb-88d6e355daca" targetNamespace="http://schemas.microsoft.com/office/2006/metadata/properties" ma:root="true" ma:fieldsID="b84a7cbcc5a34a7767ff3d589b4bd299" ns3:_="" ns4:_="">
    <xsd:import namespace="322034c9-ff33-4457-8f73-82c6bf78985d"/>
    <xsd:import namespace="c4f00bc4-266d-44c9-b0eb-88d6e355dac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034c9-ff33-4457-8f73-82c6bf7898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f00bc4-266d-44c9-b0eb-88d6e355dac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FD32E4-5FA4-4C62-BAF9-F6A145A0B64C}">
  <ds:schemaRefs>
    <ds:schemaRef ds:uri="http://schemas.microsoft.com/sharepoint/v3/contenttype/forms"/>
  </ds:schemaRefs>
</ds:datastoreItem>
</file>

<file path=customXml/itemProps2.xml><?xml version="1.0" encoding="utf-8"?>
<ds:datastoreItem xmlns:ds="http://schemas.openxmlformats.org/officeDocument/2006/customXml" ds:itemID="{21831728-D647-42A7-90D7-7E3831DF61A0}">
  <ds:schemaRefs>
    <ds:schemaRef ds:uri="http://schemas.microsoft.com/office/2006/documentManagement/types"/>
    <ds:schemaRef ds:uri="http://purl.org/dc/terms/"/>
    <ds:schemaRef ds:uri="c4f00bc4-266d-44c9-b0eb-88d6e355dac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22034c9-ff33-4457-8f73-82c6bf78985d"/>
    <ds:schemaRef ds:uri="http://www.w3.org/XML/1998/namespace"/>
  </ds:schemaRefs>
</ds:datastoreItem>
</file>

<file path=customXml/itemProps3.xml><?xml version="1.0" encoding="utf-8"?>
<ds:datastoreItem xmlns:ds="http://schemas.openxmlformats.org/officeDocument/2006/customXml" ds:itemID="{CC2E9810-36F5-4633-862A-17AC40AB8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2034c9-ff33-4457-8f73-82c6bf78985d"/>
    <ds:schemaRef ds:uri="c4f00bc4-266d-44c9-b0eb-88d6e355d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4279</TotalTime>
  <Words>862</Words>
  <Application>Microsoft Office PowerPoint</Application>
  <PresentationFormat>Widescreen</PresentationFormat>
  <Paragraphs>117</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Scania Office</vt:lpstr>
      <vt:lpstr>Scania Office Bold</vt:lpstr>
      <vt:lpstr>Scania Office Headline</vt:lpstr>
      <vt:lpstr>Scania Office Headline Bold</vt:lpstr>
      <vt:lpstr>Wingdings</vt:lpstr>
      <vt:lpstr>Scania</vt:lpstr>
      <vt:lpstr>Halftime presentation</vt:lpstr>
      <vt:lpstr>The Problem</vt:lpstr>
      <vt:lpstr>Implementation of fault scenarios in autonomous vehicle </vt:lpstr>
      <vt:lpstr>Agenda</vt:lpstr>
      <vt:lpstr>AIM:</vt:lpstr>
      <vt:lpstr>KEY FINDINGS FROM PRE-STUDY</vt:lpstr>
      <vt:lpstr>SYSTEM ARCHITECTURE</vt:lpstr>
      <vt:lpstr>PowerPoint Presentation</vt:lpstr>
      <vt:lpstr>PowerPoint Presentation</vt:lpstr>
      <vt:lpstr>RESULTS - DIAGNOSTICS</vt:lpstr>
      <vt:lpstr>RESULTS – Minimizing technical Downtime</vt:lpstr>
      <vt:lpstr>DEMONSTRATOR</vt:lpstr>
      <vt:lpstr>Future work and new horizons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dc:creator>
  <cp:lastModifiedBy>Branzén Erik</cp:lastModifiedBy>
  <cp:revision>9</cp:revision>
  <dcterms:created xsi:type="dcterms:W3CDTF">2016-06-16T12:38:47Z</dcterms:created>
  <dcterms:modified xsi:type="dcterms:W3CDTF">2021-06-02T11:25:52Z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0x01010032A80D44621192478B9D677313731533</vt:lpwstr>
  </property>
  <property fmtid="{D5CDD505-2E9C-101B-9397-08002B2CF9AE}" pid="3" name="MSIP_Label_a7f2ec83-e677-438d-afb7-4c7c0dbc872b_Enabled">
    <vt:lpwstr>True</vt:lpwstr>
  </property>
  <property fmtid="{D5CDD505-2E9C-101B-9397-08002B2CF9AE}" pid="4" name="MSIP_Label_a7f2ec83-e677-438d-afb7-4c7c0dbc872b_SiteId">
    <vt:lpwstr>3bc062e4-ac9d-4c17-b4dd-3aad637ff1ac</vt:lpwstr>
  </property>
  <property fmtid="{D5CDD505-2E9C-101B-9397-08002B2CF9AE}" pid="5" name="MSIP_Label_a7f2ec83-e677-438d-afb7-4c7c0dbc872b_Owner">
    <vt:lpwstr>erik.branzen@scania.com</vt:lpwstr>
  </property>
  <property fmtid="{D5CDD505-2E9C-101B-9397-08002B2CF9AE}" pid="6" name="MSIP_Label_a7f2ec83-e677-438d-afb7-4c7c0dbc872b_SetDate">
    <vt:lpwstr>2021-04-06T18:11:22.7466812Z</vt:lpwstr>
  </property>
  <property fmtid="{D5CDD505-2E9C-101B-9397-08002B2CF9AE}" pid="7" name="MSIP_Label_a7f2ec83-e677-438d-afb7-4c7c0dbc872b_Name">
    <vt:lpwstr>Internal</vt:lpwstr>
  </property>
  <property fmtid="{D5CDD505-2E9C-101B-9397-08002B2CF9AE}" pid="8" name="MSIP_Label_a7f2ec83-e677-438d-afb7-4c7c0dbc872b_Application">
    <vt:lpwstr>Microsoft Azure Information Protection</vt:lpwstr>
  </property>
  <property fmtid="{D5CDD505-2E9C-101B-9397-08002B2CF9AE}" pid="9" name="MSIP_Label_a7f2ec83-e677-438d-afb7-4c7c0dbc872b_Extended_MSFT_Method">
    <vt:lpwstr>Automatic</vt:lpwstr>
  </property>
  <property fmtid="{D5CDD505-2E9C-101B-9397-08002B2CF9AE}" pid="10" name="Sensitivity">
    <vt:lpwstr>Internal</vt:lpwstr>
  </property>
</Properties>
</file>